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304" r:id="rId2"/>
    <p:sldId id="305" r:id="rId3"/>
    <p:sldId id="425" r:id="rId4"/>
    <p:sldId id="390" r:id="rId5"/>
    <p:sldId id="404" r:id="rId6"/>
    <p:sldId id="391" r:id="rId7"/>
    <p:sldId id="427" r:id="rId8"/>
    <p:sldId id="392" r:id="rId9"/>
    <p:sldId id="393" r:id="rId10"/>
    <p:sldId id="394" r:id="rId11"/>
    <p:sldId id="395" r:id="rId12"/>
    <p:sldId id="396" r:id="rId13"/>
    <p:sldId id="397" r:id="rId14"/>
    <p:sldId id="398" r:id="rId15"/>
    <p:sldId id="399" r:id="rId16"/>
    <p:sldId id="400" r:id="rId17"/>
    <p:sldId id="401" r:id="rId18"/>
    <p:sldId id="311" r:id="rId19"/>
    <p:sldId id="408" r:id="rId20"/>
    <p:sldId id="409" r:id="rId21"/>
    <p:sldId id="410" r:id="rId22"/>
    <p:sldId id="411" r:id="rId23"/>
    <p:sldId id="412" r:id="rId24"/>
    <p:sldId id="413" r:id="rId25"/>
    <p:sldId id="414" r:id="rId26"/>
    <p:sldId id="415" r:id="rId27"/>
    <p:sldId id="416" r:id="rId28"/>
    <p:sldId id="417" r:id="rId29"/>
    <p:sldId id="422" r:id="rId30"/>
    <p:sldId id="431" r:id="rId31"/>
    <p:sldId id="418" r:id="rId32"/>
    <p:sldId id="419" r:id="rId33"/>
    <p:sldId id="420" r:id="rId34"/>
    <p:sldId id="421" r:id="rId35"/>
    <p:sldId id="423" r:id="rId36"/>
    <p:sldId id="317" r:id="rId37"/>
    <p:sldId id="318" r:id="rId38"/>
    <p:sldId id="316" r:id="rId39"/>
    <p:sldId id="430" r:id="rId40"/>
    <p:sldId id="384" r:id="rId41"/>
    <p:sldId id="385" r:id="rId42"/>
    <p:sldId id="386" r:id="rId43"/>
    <p:sldId id="388" r:id="rId44"/>
    <p:sldId id="319" r:id="rId45"/>
    <p:sldId id="433" r:id="rId46"/>
    <p:sldId id="436" r:id="rId47"/>
    <p:sldId id="437" r:id="rId48"/>
    <p:sldId id="435" r:id="rId49"/>
    <p:sldId id="438" r:id="rId50"/>
    <p:sldId id="424" r:id="rId51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8" autoAdjust="0"/>
    <p:restoredTop sz="94686" autoAdjust="0"/>
  </p:normalViewPr>
  <p:slideViewPr>
    <p:cSldViewPr snapToGrid="0">
      <p:cViewPr varScale="1">
        <p:scale>
          <a:sx n="78" d="100"/>
          <a:sy n="78" d="100"/>
        </p:scale>
        <p:origin x="115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4BE8D6-868B-4699-9226-91BA7F3B807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27BD22C-DC21-454B-838B-C2ACE1C9D5B7}">
      <dgm:prSet phldrT="[Text]" custT="1"/>
      <dgm:spPr>
        <a:solidFill>
          <a:srgbClr val="FF0000"/>
        </a:solidFill>
      </dgm:spPr>
      <dgm:t>
        <a:bodyPr/>
        <a:lstStyle/>
        <a:p>
          <a:r>
            <a:rPr lang="fa-IR" sz="1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سیستم مدیریت در ایران</a:t>
          </a:r>
          <a:endParaRPr lang="en-US" sz="1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F9635090-51AE-4B12-A7FF-66568111BF26}" type="parTrans" cxnId="{C1F6DF3F-CC3E-473A-9BB6-A5C9EA6F03C3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24DE1564-78FE-499A-8421-9EB46923F070}" type="sibTrans" cxnId="{C1F6DF3F-CC3E-473A-9BB6-A5C9EA6F03C3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CE5F4838-5B88-4DF5-B949-7BF842B9ED3A}">
      <dgm:prSet phldrT="[Text]" custT="1"/>
      <dgm:spPr/>
      <dgm:t>
        <a:bodyPr/>
        <a:lstStyle/>
        <a:p>
          <a:r>
            <a:rPr lang="fa-IR" sz="1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غیر حاکمیتی</a:t>
          </a:r>
          <a:endParaRPr lang="en-US" sz="12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6F480722-DAEF-480F-89F6-489D87A30C5E}" type="parTrans" cxnId="{37EB942A-76F4-4426-9C30-9DD455DB087F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F1CEBB21-1268-498D-95A0-D5B6C2272122}" type="sibTrans" cxnId="{37EB942A-76F4-4426-9C30-9DD455DB087F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F2AA91F6-F85C-4FEF-9214-66ECF7379EFC}">
      <dgm:prSet custT="1"/>
      <dgm:spPr>
        <a:solidFill>
          <a:schemeClr val="accent4"/>
        </a:solidFill>
      </dgm:spPr>
      <dgm:t>
        <a:bodyPr/>
        <a:lstStyle/>
        <a:p>
          <a:r>
            <a:rPr lang="fa-IR" sz="1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حاکمیتی</a:t>
          </a:r>
          <a:endParaRPr lang="en-US" sz="12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448778E3-ADA2-4AB9-AC6C-2C8234B14512}" type="parTrans" cxnId="{ECC65C75-E680-45B7-ABF1-3760F83E9437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E5F76A64-5532-4F02-8CAF-49E1665DE364}" type="sibTrans" cxnId="{ECC65C75-E680-45B7-ABF1-3760F83E9437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371B1948-A80D-4E31-AA3D-0639C3F2D6EE}">
      <dgm:prSet/>
      <dgm:spPr>
        <a:solidFill>
          <a:schemeClr val="accent4"/>
        </a:solidFill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نهادهای نظامی و زیر نظر رهبر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9333298C-0C21-4755-99D6-70E89F304E0B}" type="parTrans" cxnId="{A9227F50-D8E5-46B2-855F-CBFC700EB255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760D1B8A-FA14-4862-A292-6F7FB10A3942}" type="sibTrans" cxnId="{A9227F50-D8E5-46B2-855F-CBFC700EB255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F53F4B46-0059-4AB9-92BB-2E29BBA099AF}">
      <dgm:prSet/>
      <dgm:spPr>
        <a:solidFill>
          <a:schemeClr val="accent4"/>
        </a:solidFill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قوه مقننه</a:t>
          </a:r>
        </a:p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(مجلس)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7737C26A-E243-4BC7-B23B-438AF936150C}" type="parTrans" cxnId="{CC43E5FA-5755-4869-9B99-A9A1C79FE22D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011B3F6C-B16D-43C2-932C-4450D069AFEE}" type="sibTrans" cxnId="{CC43E5FA-5755-4869-9B99-A9A1C79FE22D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46A27922-1A09-4242-A09D-AF2F9A600A9E}">
      <dgm:prSet/>
      <dgm:spPr>
        <a:solidFill>
          <a:schemeClr val="accent4"/>
        </a:solidFill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قوه قضاییه</a:t>
          </a:r>
        </a:p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(دادگستری)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EEBBF5B3-7C90-422F-A6AD-D39DCE470DA7}" type="parTrans" cxnId="{5B58294E-4F99-4FF8-8E33-0C719FC5AD72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8BED5C94-91AA-4BAC-A6C6-862E2F84AAB8}" type="sibTrans" cxnId="{5B58294E-4F99-4FF8-8E33-0C719FC5AD72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7AD4BD26-96E9-4FCA-984F-61CF75F2C04D}">
      <dgm:prSet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قوه مجریه</a:t>
          </a:r>
        </a:p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(دولت)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2E3EA016-D874-4351-93B5-D86ABD55D423}" type="parTrans" cxnId="{4ED852FE-989A-4DF3-8201-16E00F522F23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3A1E5E24-2D61-49FD-BBCA-9849642B0B07}" type="sibTrans" cxnId="{4ED852FE-989A-4DF3-8201-16E00F522F23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90DCBEA3-E7F7-4943-BAC9-D3EE7E9FDD16}">
      <dgm:prSet/>
      <dgm:spPr>
        <a:solidFill>
          <a:schemeClr val="accent1">
            <a:lumMod val="60000"/>
            <a:lumOff val="4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بخش خصوصی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B9AAC304-9272-458D-8E57-624612402D22}" type="parTrans" cxnId="{85968CBE-FA1E-46A7-9388-2478C35A251E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650B5B4C-A074-42A7-9AEE-A3F6C5586478}" type="sibTrans" cxnId="{85968CBE-FA1E-46A7-9388-2478C35A251E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25CE7E0B-4084-4DC6-9762-BF3B0B0783B4}">
      <dgm:prSet/>
      <dgm:spPr/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تشکل های غیر دولتی </a:t>
          </a:r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 (NGO) 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67A9C56E-68F0-4BA5-A58D-B4DE57A425D6}" type="parTrans" cxnId="{D6403D7D-CEF1-4C6F-8E2C-EA60DDAA7CEA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E060C76C-5DE4-4341-8D8B-466227A8F0A3}" type="sibTrans" cxnId="{D6403D7D-CEF1-4C6F-8E2C-EA60DDAA7CEA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1B3BAF7A-807B-46D2-AF5E-AD97A2B5F126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نهادهای عمومی غیر دولتی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A8554CCA-B191-4061-BEF8-C3E0424CE0EC}" type="parTrans" cxnId="{E7C34C1D-3866-436C-9E7E-08FA76876DBF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11AAD32A-2D53-45BA-BD34-85D7316E90EA}" type="sibTrans" cxnId="{E7C34C1D-3866-436C-9E7E-08FA76876DBF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90B40B99-01A9-4B47-9AEE-A7D98D56EC6E}">
      <dgm:prSet/>
      <dgm:spPr/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تشکل های</a:t>
          </a:r>
        </a:p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 اقتصادی (اتاق ها)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5F7EB0E6-2B97-4DD7-826F-8F8E7CF60836}" type="parTrans" cxnId="{C797F7D1-D83B-4AEC-93D8-5CBEF01AD41E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D1826569-FE14-49F4-8D2C-3C05685AD2EA}" type="sibTrans" cxnId="{C797F7D1-D83B-4AEC-93D8-5CBEF01AD41E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CB9932E0-8CA2-4988-A248-514FE75AD3CD}">
      <dgm:prSet/>
      <dgm:spPr/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تشکل های </a:t>
          </a:r>
        </a:p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سیاسی (احزاب)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D23481B7-EFD0-4CA0-A2DD-6FB0F49A7AA7}" type="parTrans" cxnId="{107F9420-CAF8-4A13-B101-B811DCF0A250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E5844AE3-3097-4FBC-A29C-19F1365B1885}" type="sibTrans" cxnId="{107F9420-CAF8-4A13-B101-B811DCF0A250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14A2BF86-AC15-430F-B691-BCAF5AC94BAF}">
      <dgm:prSet/>
      <dgm:spPr/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تشکل های </a:t>
          </a:r>
        </a:p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اجتماعی 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15F77675-CB40-465E-9698-1D69A4E74590}" type="parTrans" cxnId="{46D210C0-117A-4A39-B1BF-D93ABE865DD9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CBE68B48-D385-4F5A-95A0-D3037E9C1403}" type="sibTrans" cxnId="{46D210C0-117A-4A39-B1BF-D93ABE865DD9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F8EB2EBA-528F-4504-B925-9307CDC93515}">
      <dgm:prSet/>
      <dgm:spPr/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تشکل های صنفی و تخصصی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5FCBE639-187B-4776-8565-206ACD2E5DF9}" type="parTrans" cxnId="{9A811CBF-B090-49C0-992B-AD41273ADB8D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A67BA0A9-3BC6-4A06-9B24-22E63041DCFC}" type="sibTrans" cxnId="{9A811CBF-B090-49C0-992B-AD41273ADB8D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05CFED2B-518D-4FF7-B777-D36DD0B91351}">
      <dgm:prSet/>
      <dgm:spPr>
        <a:solidFill>
          <a:schemeClr val="accent1">
            <a:lumMod val="60000"/>
            <a:lumOff val="4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شرکت تعاونی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145ECCD8-5160-4707-BED5-45A8E4BB4ACC}" type="parTrans" cxnId="{1BB321E2-8C53-415C-8F5B-D02B49008B09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40AD41C8-51DD-47CE-A759-C96810C0F662}" type="sibTrans" cxnId="{1BB321E2-8C53-415C-8F5B-D02B49008B09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B59DBDCB-1FD2-4561-B7DF-C733A63A03CA}">
      <dgm:prSet/>
      <dgm:spPr>
        <a:solidFill>
          <a:schemeClr val="accent1">
            <a:lumMod val="60000"/>
            <a:lumOff val="4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شرکت های سهامی 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B5F40AEB-61D6-4F7D-AB6F-397B9BB21994}" type="parTrans" cxnId="{FDC89D7E-242B-446C-AA4F-D606F2818D51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0BE2C9CE-BAB6-4640-8977-4D4622D31581}" type="sibTrans" cxnId="{FDC89D7E-242B-446C-AA4F-D606F2818D51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AFD99713-5D93-4689-BF06-6EB6F4E26CB6}">
      <dgm:prSet/>
      <dgm:spPr>
        <a:solidFill>
          <a:schemeClr val="accent1">
            <a:lumMod val="60000"/>
            <a:lumOff val="4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سهامی عام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6C8AA156-9C1D-4C0D-AE44-14A5AA166DA2}" type="parTrans" cxnId="{E752BBC4-E5D3-4737-9A7F-3C023AAB6522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8B5AED73-C13F-47A0-B7EF-F3D52CFE86D2}" type="sibTrans" cxnId="{E752BBC4-E5D3-4737-9A7F-3C023AAB6522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FF54D354-FA94-42CE-9E50-3155334B5500}">
      <dgm:prSet/>
      <dgm:spPr>
        <a:solidFill>
          <a:schemeClr val="accent1">
            <a:lumMod val="60000"/>
            <a:lumOff val="4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سهامی خاص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29AEACA7-D10C-4707-952E-0C0721C8EA5E}" type="parTrans" cxnId="{4ED2F9BB-FDDD-44BA-B806-B083DA09ACA5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0962F944-0028-433B-8C6F-CB8373091228}" type="sibTrans" cxnId="{4ED2F9BB-FDDD-44BA-B806-B083DA09ACA5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83A711D4-4490-41D8-BC71-77BD2D2FF146}">
      <dgm:prSet/>
      <dgm:spPr/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اتاق بازرگانی، صنایع و معادن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FA57FCEA-1450-44A2-9AB2-71F3CC2B15F1}" type="parTrans" cxnId="{40D8620A-49A1-41E0-A1FC-6F907B7AA9C7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7A11ED8A-25B3-4AC2-AD8E-A56861A4E80F}" type="sibTrans" cxnId="{40D8620A-49A1-41E0-A1FC-6F907B7AA9C7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66C790DD-193E-4333-9E40-3BCFF383A9BA}">
      <dgm:prSet/>
      <dgm:spPr/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اتاق اصناف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310418E5-9006-4C33-8A45-867572823534}" type="parTrans" cxnId="{7236C502-E03A-4416-A37B-50C359D33DCD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BFB137D0-2B02-4D49-AC59-71A6E74D7D71}" type="sibTrans" cxnId="{7236C502-E03A-4416-A37B-50C359D33DCD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310F03F7-BD88-47B4-9ADE-CAA7CC954547}">
      <dgm:prSet/>
      <dgm:spPr/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اتاق تعاون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11E1E9B4-5F7D-42AA-B761-47A2682FA8F8}" type="parTrans" cxnId="{BCBBE298-431D-4754-BBC0-4E993F07F68B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BBE166C4-B8CD-4703-86A9-8837325A7DF9}" type="sibTrans" cxnId="{BCBBE298-431D-4754-BBC0-4E993F07F68B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DB6B92CB-387D-4713-A479-3522FB7C6033}">
      <dgm:prSet/>
      <dgm:spPr/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چپ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ED133CFB-5CBF-42B1-A106-7E3D87CCBEE9}" type="parTrans" cxnId="{0E2353D4-F970-48D8-8158-8B96588F0CD2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89EE997C-2FDB-4A13-8581-C9DCC5BA5FE3}" type="sibTrans" cxnId="{0E2353D4-F970-48D8-8158-8B96588F0CD2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3AE2E54B-8938-4AA2-AAED-2056A3318479}">
      <dgm:prSet/>
      <dgm:spPr/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راست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E092EC02-7096-45DB-852E-EDC53969447F}" type="parTrans" cxnId="{F1BF6AA5-0FDC-4338-9CDB-43E0E2CCA718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38462CFD-376A-48CA-877C-A4A7156FF6B1}" type="sibTrans" cxnId="{F1BF6AA5-0FDC-4338-9CDB-43E0E2CCA718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E2F25F5F-944E-4D51-8A8A-80C7CF4DF8DC}">
      <dgm:prSet/>
      <dgm:spPr/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میانه رو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C70F2504-037D-4392-AD4D-CF7A3CA06C3E}" type="parTrans" cxnId="{B4008DE6-E769-4CB6-8B31-14CCD76C9642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61C7F863-FF63-46B9-9036-2110C1F58FA3}" type="sibTrans" cxnId="{B4008DE6-E769-4CB6-8B31-14CCD76C9642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1A863161-0254-4581-AF1B-978C84129A60}">
      <dgm:prSet/>
      <dgm:spPr/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سازمان مردم نهاد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2B3A54BF-EF68-4D06-8868-4CADB9901567}" type="parTrans" cxnId="{2D7D8781-C00E-48AC-8F48-DEF73AA708ED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CAD24230-A01C-4557-9950-9EBD9520F476}" type="sibTrans" cxnId="{2D7D8781-C00E-48AC-8F48-DEF73AA708ED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7C683512-2716-4216-AFC2-4C0AE242EDDD}">
      <dgm:prSet/>
      <dgm:spPr/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خیریه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C5FDAC04-051D-40F9-955D-FB4258B2E09A}" type="parTrans" cxnId="{19CBD437-B2B4-40E9-9782-E2E65C13626D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24E6340D-F76A-45B7-85F7-41C1AB5D7B0B}" type="sibTrans" cxnId="{19CBD437-B2B4-40E9-9782-E2E65C13626D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44454E9A-5082-4EC1-8188-8D080AABAA26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شوراهای اسلامی شهر و روستا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C4ADE978-8887-4A67-BA31-28DEC84427D5}" type="parTrans" cxnId="{B50A55F9-5751-4DA5-8265-D247FECE2381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7A2CC8EE-3A2C-40F6-84A8-F3353E492CCB}" type="sibTrans" cxnId="{B50A55F9-5751-4DA5-8265-D247FECE2381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7D77CF23-7493-4EB2-84D9-B9BBF8AB8DBC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هلال احمر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2FC25615-1D6F-426E-8445-FB4A688A8064}" type="parTrans" cxnId="{29E61B21-5A47-4004-A507-DBE85F965ABC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A7B8DC34-09F9-4141-9F27-3B87A51CE4E6}" type="sibTrans" cxnId="{29E61B21-5A47-4004-A507-DBE85F965ABC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74EE5FF6-8303-4626-A1CB-AB0FA36612DE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کمیته امداد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A933D1D1-EF89-4B00-9264-820533B46300}" type="parTrans" cxnId="{FA3D2E86-62A8-40B3-A068-5A4D0B5024B8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F4D3A1A8-04D7-4141-B4A6-B17A8100819B}" type="sibTrans" cxnId="{FA3D2E86-62A8-40B3-A068-5A4D0B5024B8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B91C35E7-5CBF-427C-8740-BEE0481BD981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و...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1F5F791E-1ABA-48C2-8055-4B57DB9CADD7}" type="parTrans" cxnId="{90027488-A1A1-4652-8AC9-55EC9D7FE6C7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8B48600D-099F-4BC0-B6A8-B5D703D5E83D}" type="sibTrans" cxnId="{90027488-A1A1-4652-8AC9-55EC9D7FE6C7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C0FE750D-37EC-4102-BCFA-79EE4B63FB51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شهرداری ها و دهیاری 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EB238670-289B-4FDC-8F14-CBF1B192190D}" type="parTrans" cxnId="{8E6B067D-874D-4AB7-BF45-95CEC76E9E50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636586E0-51A6-400F-9DEB-5FFC4F5A7F2E}" type="sibTrans" cxnId="{8E6B067D-874D-4AB7-BF45-95CEC76E9E50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B4C14D96-24CD-4DCC-97B5-41D8D9AFFE2D}">
      <dgm:prSet/>
      <dgm:spPr/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حوزه محیط زیست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FCC52E7F-7B51-4C56-96D2-7C1E9294F254}" type="parTrans" cxnId="{E0AB8CCD-5813-4ED5-B6AB-16FD54CF25C4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43E0B921-C390-41BC-9457-6D207BCEA47D}" type="sibTrans" cxnId="{E0AB8CCD-5813-4ED5-B6AB-16FD54CF25C4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9B00776E-7A21-43F7-8848-ABC93DE792F5}">
      <dgm:prSet/>
      <dgm:spPr/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حوزه سلامت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3D2BDA65-7E5F-4CEC-8D8A-7CADD33DEAB8}" type="parTrans" cxnId="{25B3C4E0-D820-4BE1-837C-C0A5168A7990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46E8122C-27FE-4169-BE23-0BEBD5EEA8D6}" type="sibTrans" cxnId="{25B3C4E0-D820-4BE1-837C-C0A5168A7990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51186666-4AC2-470A-9A84-88038BCEC881}">
      <dgm:prSet/>
      <dgm:spPr/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حوزه اجتماعی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A2E6E58C-7BBE-423D-AD14-3016B24990B9}" type="parTrans" cxnId="{CAAE2721-B04B-4402-B34E-4DAEDF2EEA59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4C61FC8E-6F8B-44B6-84D9-64409C815B50}" type="sibTrans" cxnId="{CAAE2721-B04B-4402-B34E-4DAEDF2EEA59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BC8EB53D-50DC-4B42-90F5-C862766100E8}">
      <dgm:prSet/>
      <dgm:spPr/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حوزه فرهنگی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3D18F3B2-3A2E-4241-8C30-B9A28BDE5392}" type="parTrans" cxnId="{C078F5ED-5435-4197-B0A1-F1EE24FFB31E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48FBED01-2AB9-4434-8DF9-3E0CC542CE8C}" type="sibTrans" cxnId="{C078F5ED-5435-4197-B0A1-F1EE24FFB31E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85BE67E6-FB21-4F7F-93A3-8619C5CEAC26}">
      <dgm:prSet/>
      <dgm:spPr/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موسسات غیرانتفاعی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B59FF043-3ED1-4D75-8321-FA01DA60FEFF}" type="parTrans" cxnId="{CBC56D4C-B919-459A-8D4D-B6535A7A1BC5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7E8F5B13-1CF0-49F6-9C0F-2B91951C2F5E}" type="sibTrans" cxnId="{CBC56D4C-B919-459A-8D4D-B6535A7A1BC5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42A1194F-A73B-4919-96C5-1B24B85C864E}">
      <dgm:prSet/>
      <dgm:spPr/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و...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2267CAD9-4BDE-4436-8DCA-270EF9741B32}" type="parTrans" cxnId="{C156A72A-F63D-4747-88B9-56B36F94273F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98B22424-5BF6-43A8-80B1-7E9FE22CF05E}" type="sibTrans" cxnId="{C156A72A-F63D-4747-88B9-56B36F94273F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9F7A2555-C9D8-4DD9-A308-F63DA30140ED}">
      <dgm:prSet/>
      <dgm:spPr>
        <a:solidFill>
          <a:schemeClr val="accent1">
            <a:lumMod val="60000"/>
            <a:lumOff val="4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تولیدی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5C2C60CF-2364-4501-AB77-83BE6BC72867}" type="parTrans" cxnId="{D76B2310-0F63-41B4-AA28-AF0A0CC6688B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413FC426-ADBB-4269-B0B5-F79136A9B9E0}" type="sibTrans" cxnId="{D76B2310-0F63-41B4-AA28-AF0A0CC6688B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B78EB4F9-49BE-4770-9C32-9319B08FD9C5}">
      <dgm:prSet/>
      <dgm:spPr>
        <a:solidFill>
          <a:schemeClr val="accent1">
            <a:lumMod val="60000"/>
            <a:lumOff val="4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توزیعی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69D5CF31-42A5-4040-9D1B-42BD4CAE72A4}" type="parTrans" cxnId="{F951EEAE-EBC1-4D7F-AF8A-11DFA969ED19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3CE0E477-C5A1-4762-AE4F-0CCDEA0B5E12}" type="sibTrans" cxnId="{F951EEAE-EBC1-4D7F-AF8A-11DFA969ED19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B615568C-9004-4E68-80AE-8A193F0D76C3}">
      <dgm:prSet/>
      <dgm:spPr>
        <a:solidFill>
          <a:schemeClr val="accent1">
            <a:lumMod val="60000"/>
            <a:lumOff val="4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خدماتی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D23680E6-EF2C-4131-809E-301F935B27F8}" type="parTrans" cxnId="{0C8DF651-10B2-473F-8CF2-5FCC24109168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6C210D96-B7F9-4E37-8156-5FF8B79D1C51}" type="sibTrans" cxnId="{0C8DF651-10B2-473F-8CF2-5FCC24109168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E16B09A8-3A4A-43F3-BC70-7C48F38FD813}">
      <dgm:prSet/>
      <dgm:spPr>
        <a:solidFill>
          <a:schemeClr val="accent1">
            <a:lumMod val="60000"/>
            <a:lumOff val="4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اعتباری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A5A56C6B-1DC2-4645-B556-2B39617F47E0}" type="parTrans" cxnId="{4BA9DCEE-C75B-4B49-B325-A730F69A34AA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D5C4A902-1633-43D4-9749-DDE9A543E600}" type="sibTrans" cxnId="{4BA9DCEE-C75B-4B49-B325-A730F69A34AA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7956738D-3A8E-4E64-A310-8C6F7CBB5DEE}">
      <dgm:prSet/>
      <dgm:spPr>
        <a:solidFill>
          <a:schemeClr val="accent1">
            <a:lumMod val="60000"/>
            <a:lumOff val="4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مسکن و..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7F71DCEB-A054-4B3A-B863-A5F25A89C90C}" type="parTrans" cxnId="{034408A5-DF10-4038-9555-25F16F86B09C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5DCECF89-2D40-43B5-B226-7A867FD01590}" type="sibTrans" cxnId="{034408A5-DF10-4038-9555-25F16F86B09C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0CBAD31C-D5EC-43A6-924B-69E5BF05B837}">
      <dgm:prSet/>
      <dgm:spPr/>
      <dgm:t>
        <a:bodyPr/>
        <a:lstStyle/>
        <a:p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CBO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253CE5C7-2712-4D1F-AB60-9E6A89670A7E}" type="parTrans" cxnId="{FAA5A58F-5F69-473A-B890-6C0219B051D3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13D6E870-7484-47CF-97DC-25A331B7BC14}" type="sibTrans" cxnId="{FAA5A58F-5F69-473A-B890-6C0219B051D3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41C68287-CF60-4E44-8824-7C8CD25FA545}">
      <dgm:prSet/>
      <dgm:spPr/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نظام های مهندسی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34E168C9-A952-4935-99D4-9BF46E43A6D1}" type="parTrans" cxnId="{77035172-41B9-42A5-951C-03D6575A6DEF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CC5C3B0C-C96A-49D5-AEF0-00D4A98BEBA1}" type="sibTrans" cxnId="{77035172-41B9-42A5-951C-03D6575A6DEF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59A2F502-B939-473C-BF95-DCF870CF9BE8}">
      <dgm:prSet/>
      <dgm:spPr/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نظام پزشکی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BCC3A5B8-A127-48FB-88B1-A996507F3B3B}" type="parTrans" cxnId="{5558504E-36DA-46A5-947A-3EE672CDD844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2D2B9D30-0193-4556-A472-49A55F268F2F}" type="sibTrans" cxnId="{5558504E-36DA-46A5-947A-3EE672CDD844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B4DE450C-A52A-4470-9B42-8CEB5E3324E9}">
      <dgm:prSet/>
      <dgm:spPr/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کانون وکلا و کارشناسان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13FF0B2A-5A36-49DC-BA31-5E69A714CF40}" type="parTrans" cxnId="{C224E86C-8AAE-4B5E-943C-9D00936FF66D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41C571DB-B6C1-40A6-89E2-5D7E1222EC0E}" type="sibTrans" cxnId="{C224E86C-8AAE-4B5E-943C-9D00936FF66D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666000CA-DEF1-4576-BB42-58B8A267F662}">
      <dgm:prSet/>
      <dgm:spPr/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و سایر 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3B0D971B-47AD-41CB-A884-6ED527AB7148}" type="parTrans" cxnId="{9AB9DC02-0400-4E41-A282-7047A7C8A200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07817E3E-8B3D-4AC6-A28E-8AA8B5291BE2}" type="sibTrans" cxnId="{9AB9DC02-0400-4E41-A282-7047A7C8A200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C48799F4-BE74-434A-BB9F-7A3FC05D7203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وزارت خانه ها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694A32AB-8838-490A-82E1-772D5D72CA47}" type="parTrans" cxnId="{5CA6CC52-5230-4991-B912-CA506B40A00E}">
      <dgm:prSet/>
      <dgm:spPr/>
      <dgm:t>
        <a:bodyPr/>
        <a:lstStyle/>
        <a:p>
          <a:endParaRPr lang="en-US"/>
        </a:p>
      </dgm:t>
    </dgm:pt>
    <dgm:pt modelId="{B238456E-22A2-4A23-A1BE-CB40A0965242}" type="sibTrans" cxnId="{5CA6CC52-5230-4991-B912-CA506B40A00E}">
      <dgm:prSet/>
      <dgm:spPr/>
      <dgm:t>
        <a:bodyPr/>
        <a:lstStyle/>
        <a:p>
          <a:endParaRPr lang="en-US"/>
        </a:p>
      </dgm:t>
    </dgm:pt>
    <dgm:pt modelId="{D748399E-B208-4802-8801-1707AD0C7ABC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سازمانهای دولتی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C731158C-43E4-45CF-83FC-B5F6018C049C}" type="parTrans" cxnId="{88A24089-E7E7-4CB8-A977-469A6600DCF2}">
      <dgm:prSet/>
      <dgm:spPr/>
      <dgm:t>
        <a:bodyPr/>
        <a:lstStyle/>
        <a:p>
          <a:endParaRPr lang="en-US"/>
        </a:p>
      </dgm:t>
    </dgm:pt>
    <dgm:pt modelId="{4B00A542-81F1-4874-86C2-7FC469A01774}" type="sibTrans" cxnId="{88A24089-E7E7-4CB8-A977-469A6600DCF2}">
      <dgm:prSet/>
      <dgm:spPr/>
      <dgm:t>
        <a:bodyPr/>
        <a:lstStyle/>
        <a:p>
          <a:endParaRPr lang="en-US"/>
        </a:p>
      </dgm:t>
    </dgm:pt>
    <dgm:pt modelId="{58E9B8D3-B708-4D7C-93F7-4B2A4F19CE39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و...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1A906A02-4957-4D1A-A0FB-8C55E6C418D4}" type="parTrans" cxnId="{64A4742A-448D-4E4A-99A8-6A6B96D58BCE}">
      <dgm:prSet/>
      <dgm:spPr/>
      <dgm:t>
        <a:bodyPr/>
        <a:lstStyle/>
        <a:p>
          <a:endParaRPr lang="en-US"/>
        </a:p>
      </dgm:t>
    </dgm:pt>
    <dgm:pt modelId="{E23EE8CA-3ACF-452F-B168-C6F42032D6F5}" type="sibTrans" cxnId="{64A4742A-448D-4E4A-99A8-6A6B96D58BCE}">
      <dgm:prSet/>
      <dgm:spPr/>
      <dgm:t>
        <a:bodyPr/>
        <a:lstStyle/>
        <a:p>
          <a:endParaRPr lang="en-US"/>
        </a:p>
      </dgm:t>
    </dgm:pt>
    <dgm:pt modelId="{26DBA063-285A-4DE6-B8D7-9120CC91E849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وزارت جاد کشاورزی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A59D3A09-5B11-4164-AEC1-2CED53EF5348}" type="parTrans" cxnId="{99E1E672-766D-4750-AE77-7F47E7D80404}">
      <dgm:prSet/>
      <dgm:spPr/>
      <dgm:t>
        <a:bodyPr/>
        <a:lstStyle/>
        <a:p>
          <a:endParaRPr lang="en-US"/>
        </a:p>
      </dgm:t>
    </dgm:pt>
    <dgm:pt modelId="{5F1F11D2-0B0A-4C62-981A-82005EE21C42}" type="sibTrans" cxnId="{99E1E672-766D-4750-AE77-7F47E7D80404}">
      <dgm:prSet/>
      <dgm:spPr/>
      <dgm:t>
        <a:bodyPr/>
        <a:lstStyle/>
        <a:p>
          <a:endParaRPr lang="en-US"/>
        </a:p>
      </dgm:t>
    </dgm:pt>
    <dgm:pt modelId="{A33B9CAE-9519-4E2F-B5D9-58C72453E8BD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وزارت امور خارجه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94C143B2-1F1D-48A9-9764-C9B5D03A1294}" type="parTrans" cxnId="{41098C11-814A-45A9-B77F-7277875B53DF}">
      <dgm:prSet/>
      <dgm:spPr/>
      <dgm:t>
        <a:bodyPr/>
        <a:lstStyle/>
        <a:p>
          <a:endParaRPr lang="en-US"/>
        </a:p>
      </dgm:t>
    </dgm:pt>
    <dgm:pt modelId="{3EA6C6D7-19D7-4E0B-9480-E00206D8964E}" type="sibTrans" cxnId="{41098C11-814A-45A9-B77F-7277875B53DF}">
      <dgm:prSet/>
      <dgm:spPr/>
      <dgm:t>
        <a:bodyPr/>
        <a:lstStyle/>
        <a:p>
          <a:endParaRPr lang="en-US"/>
        </a:p>
      </dgm:t>
    </dgm:pt>
    <dgm:pt modelId="{D54CAEA5-347B-46D2-8BBC-21053BB299DA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و....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30C008F4-32AF-4199-9127-493B16ABA772}" type="parTrans" cxnId="{66E5FB2B-C0CA-41F4-A0D4-F3D7BA0A0FC1}">
      <dgm:prSet/>
      <dgm:spPr/>
      <dgm:t>
        <a:bodyPr/>
        <a:lstStyle/>
        <a:p>
          <a:endParaRPr lang="en-US"/>
        </a:p>
      </dgm:t>
    </dgm:pt>
    <dgm:pt modelId="{A140B58B-FD04-4E52-A7A2-EB1196F57CF4}" type="sibTrans" cxnId="{66E5FB2B-C0CA-41F4-A0D4-F3D7BA0A0FC1}">
      <dgm:prSet/>
      <dgm:spPr/>
      <dgm:t>
        <a:bodyPr/>
        <a:lstStyle/>
        <a:p>
          <a:endParaRPr lang="en-US"/>
        </a:p>
      </dgm:t>
    </dgm:pt>
    <dgm:pt modelId="{056B173E-9942-4C46-A656-901A30123BE1}">
      <dgm:prSet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سازمان محیط زیست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46083755-4DE4-48D0-894D-DA507F4ADC18}" type="parTrans" cxnId="{A84766E1-C9C3-4FC4-A812-12DBC0DD0764}">
      <dgm:prSet/>
      <dgm:spPr/>
      <dgm:t>
        <a:bodyPr/>
        <a:lstStyle/>
        <a:p>
          <a:endParaRPr lang="en-US"/>
        </a:p>
      </dgm:t>
    </dgm:pt>
    <dgm:pt modelId="{10503857-2247-4C24-95A5-EDC01FEFFA8F}" type="sibTrans" cxnId="{A84766E1-C9C3-4FC4-A812-12DBC0DD0764}">
      <dgm:prSet/>
      <dgm:spPr/>
      <dgm:t>
        <a:bodyPr/>
        <a:lstStyle/>
        <a:p>
          <a:endParaRPr lang="en-US"/>
        </a:p>
      </dgm:t>
    </dgm:pt>
    <dgm:pt modelId="{DBC18B4C-D0F8-4B4A-809F-E938F3018157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سازمان مدیریت و برنامه ریزی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251CCD73-1802-4C29-88D5-4E1EE8190D56}" type="parTrans" cxnId="{60AA1196-A2AA-4D9B-846B-E21B19084DF0}">
      <dgm:prSet/>
      <dgm:spPr/>
      <dgm:t>
        <a:bodyPr/>
        <a:lstStyle/>
        <a:p>
          <a:endParaRPr lang="en-US"/>
        </a:p>
      </dgm:t>
    </dgm:pt>
    <dgm:pt modelId="{31F10C87-541A-4E9C-B8DA-2072453A79A4}" type="sibTrans" cxnId="{60AA1196-A2AA-4D9B-846B-E21B19084DF0}">
      <dgm:prSet/>
      <dgm:spPr/>
      <dgm:t>
        <a:bodyPr/>
        <a:lstStyle/>
        <a:p>
          <a:endParaRPr lang="en-US"/>
        </a:p>
      </dgm:t>
    </dgm:pt>
    <dgm:pt modelId="{02BDDD1F-9745-43C9-ADE8-4AF540C910A2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و....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BF8C034A-2A6C-4C8A-83B7-1CF6A64AD77E}" type="parTrans" cxnId="{B7403B21-B449-4853-971A-69E56681E83E}">
      <dgm:prSet/>
      <dgm:spPr/>
      <dgm:t>
        <a:bodyPr/>
        <a:lstStyle/>
        <a:p>
          <a:endParaRPr lang="en-US"/>
        </a:p>
      </dgm:t>
    </dgm:pt>
    <dgm:pt modelId="{523FBD93-1A30-4D4D-B4EF-71ECBB3B7796}" type="sibTrans" cxnId="{B7403B21-B449-4853-971A-69E56681E83E}">
      <dgm:prSet/>
      <dgm:spPr/>
      <dgm:t>
        <a:bodyPr/>
        <a:lstStyle/>
        <a:p>
          <a:endParaRPr lang="en-US"/>
        </a:p>
      </dgm:t>
    </dgm:pt>
    <dgm:pt modelId="{A0797CCC-6311-4F2B-A031-793924BF70F7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fa-IR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بانک ها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3EE9FAC9-DE37-4CC4-979D-0C2BAC9FB3BC}" type="parTrans" cxnId="{7CD12AA3-059A-42AF-BEE0-14DA79868482}">
      <dgm:prSet/>
      <dgm:spPr/>
      <dgm:t>
        <a:bodyPr/>
        <a:lstStyle/>
        <a:p>
          <a:endParaRPr lang="en-US"/>
        </a:p>
      </dgm:t>
    </dgm:pt>
    <dgm:pt modelId="{F1591D8F-18FF-44C1-A026-0A69803B5F3F}" type="sibTrans" cxnId="{7CD12AA3-059A-42AF-BEE0-14DA79868482}">
      <dgm:prSet/>
      <dgm:spPr/>
      <dgm:t>
        <a:bodyPr/>
        <a:lstStyle/>
        <a:p>
          <a:endParaRPr lang="en-US"/>
        </a:p>
      </dgm:t>
    </dgm:pt>
    <dgm:pt modelId="{A65743AB-3A92-445F-AA17-4A377CF0DB02}">
      <dgm:prSet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سازمان جنگلها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435C4FE6-B320-4963-AB80-1A7C901A07D5}" type="parTrans" cxnId="{DA81FBD5-9888-43E7-9F9C-6395708AFCBC}">
      <dgm:prSet/>
      <dgm:spPr/>
      <dgm:t>
        <a:bodyPr/>
        <a:lstStyle/>
        <a:p>
          <a:endParaRPr lang="en-US"/>
        </a:p>
      </dgm:t>
    </dgm:pt>
    <dgm:pt modelId="{A02806D6-6301-4C47-97C2-B4D6605131E8}" type="sibTrans" cxnId="{DA81FBD5-9888-43E7-9F9C-6395708AFCBC}">
      <dgm:prSet/>
      <dgm:spPr/>
      <dgm:t>
        <a:bodyPr/>
        <a:lstStyle/>
        <a:p>
          <a:endParaRPr lang="en-US"/>
        </a:p>
      </dgm:t>
    </dgm:pt>
    <dgm:pt modelId="{E75C56D5-E3E2-4FBA-B4B3-7986597CAD28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سازمان شیلات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61897235-7450-41F5-BC30-3F859A2D0F26}" type="parTrans" cxnId="{F9FBA450-1AF6-4E83-A070-D6D80750A99B}">
      <dgm:prSet/>
      <dgm:spPr/>
      <dgm:t>
        <a:bodyPr/>
        <a:lstStyle/>
        <a:p>
          <a:endParaRPr lang="en-US"/>
        </a:p>
      </dgm:t>
    </dgm:pt>
    <dgm:pt modelId="{522ACDFF-4DD9-4D3C-9D24-501F1C9A6344}" type="sibTrans" cxnId="{F9FBA450-1AF6-4E83-A070-D6D80750A99B}">
      <dgm:prSet/>
      <dgm:spPr/>
      <dgm:t>
        <a:bodyPr/>
        <a:lstStyle/>
        <a:p>
          <a:endParaRPr lang="en-US"/>
        </a:p>
      </dgm:t>
    </dgm:pt>
    <dgm:pt modelId="{64627674-FCD8-41F1-BC39-5679A5168960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و...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6A0EC859-0D25-4BCA-89A8-DAB8C338A5D2}" type="parTrans" cxnId="{5DA12420-C8D4-42C7-BBB3-EDB3154C121B}">
      <dgm:prSet/>
      <dgm:spPr/>
      <dgm:t>
        <a:bodyPr/>
        <a:lstStyle/>
        <a:p>
          <a:endParaRPr lang="en-US"/>
        </a:p>
      </dgm:t>
    </dgm:pt>
    <dgm:pt modelId="{8DC48995-894A-41F1-8574-29875C8F3826}" type="sibTrans" cxnId="{5DA12420-C8D4-42C7-BBB3-EDB3154C121B}">
      <dgm:prSet/>
      <dgm:spPr/>
      <dgm:t>
        <a:bodyPr/>
        <a:lstStyle/>
        <a:p>
          <a:endParaRPr lang="en-US"/>
        </a:p>
      </dgm:t>
    </dgm:pt>
    <dgm:pt modelId="{F7004259-8E80-45A6-9C59-60845ECCF864}" type="pres">
      <dgm:prSet presAssocID="{DF4BE8D6-868B-4699-9226-91BA7F3B807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6E724CE-FC93-471C-BB9F-759DD8021C98}" type="pres">
      <dgm:prSet presAssocID="{B27BD22C-DC21-454B-838B-C2ACE1C9D5B7}" presName="hierRoot1" presStyleCnt="0">
        <dgm:presLayoutVars>
          <dgm:hierBranch val="init"/>
        </dgm:presLayoutVars>
      </dgm:prSet>
      <dgm:spPr/>
    </dgm:pt>
    <dgm:pt modelId="{2CBFD8B9-6BC0-4320-91B4-934EBEE0AC93}" type="pres">
      <dgm:prSet presAssocID="{B27BD22C-DC21-454B-838B-C2ACE1C9D5B7}" presName="rootComposite1" presStyleCnt="0"/>
      <dgm:spPr/>
    </dgm:pt>
    <dgm:pt modelId="{1A310CBA-CB7C-48B7-8651-776890663AF7}" type="pres">
      <dgm:prSet presAssocID="{B27BD22C-DC21-454B-838B-C2ACE1C9D5B7}" presName="rootText1" presStyleLbl="node0" presStyleIdx="0" presStyleCnt="1" custScaleX="288862" custScaleY="2042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72FE022-A6E3-422E-B949-2D4D4D366A2A}" type="pres">
      <dgm:prSet presAssocID="{B27BD22C-DC21-454B-838B-C2ACE1C9D5B7}" presName="rootConnector1" presStyleLbl="node1" presStyleIdx="0" presStyleCnt="0"/>
      <dgm:spPr/>
      <dgm:t>
        <a:bodyPr/>
        <a:lstStyle/>
        <a:p>
          <a:endParaRPr lang="en-US"/>
        </a:p>
      </dgm:t>
    </dgm:pt>
    <dgm:pt modelId="{25A4A2B8-2510-4167-8E5C-139EB8BEBA10}" type="pres">
      <dgm:prSet presAssocID="{B27BD22C-DC21-454B-838B-C2ACE1C9D5B7}" presName="hierChild2" presStyleCnt="0"/>
      <dgm:spPr/>
    </dgm:pt>
    <dgm:pt modelId="{E96B4D55-247A-4E60-A763-6CF88FAD29B4}" type="pres">
      <dgm:prSet presAssocID="{448778E3-ADA2-4AB9-AC6C-2C8234B14512}" presName="Name37" presStyleLbl="parChTrans1D2" presStyleIdx="0" presStyleCnt="2"/>
      <dgm:spPr/>
      <dgm:t>
        <a:bodyPr/>
        <a:lstStyle/>
        <a:p>
          <a:endParaRPr lang="en-US"/>
        </a:p>
      </dgm:t>
    </dgm:pt>
    <dgm:pt modelId="{8F8F07DD-68DE-4656-903A-BCEC4E046A8A}" type="pres">
      <dgm:prSet presAssocID="{F2AA91F6-F85C-4FEF-9214-66ECF7379EFC}" presName="hierRoot2" presStyleCnt="0">
        <dgm:presLayoutVars>
          <dgm:hierBranch val="init"/>
        </dgm:presLayoutVars>
      </dgm:prSet>
      <dgm:spPr/>
    </dgm:pt>
    <dgm:pt modelId="{99119C6D-5E19-421C-BA58-03FF4003453D}" type="pres">
      <dgm:prSet presAssocID="{F2AA91F6-F85C-4FEF-9214-66ECF7379EFC}" presName="rootComposite" presStyleCnt="0"/>
      <dgm:spPr/>
    </dgm:pt>
    <dgm:pt modelId="{2CED2D6A-1C3C-4B54-90A3-1D1342C255DC}" type="pres">
      <dgm:prSet presAssocID="{F2AA91F6-F85C-4FEF-9214-66ECF7379EFC}" presName="rootText" presStyleLbl="node2" presStyleIdx="0" presStyleCnt="2" custScaleX="168368" custScaleY="16669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1D80077-B414-41A3-BC57-C0AEA94F7233}" type="pres">
      <dgm:prSet presAssocID="{F2AA91F6-F85C-4FEF-9214-66ECF7379EFC}" presName="rootConnector" presStyleLbl="node2" presStyleIdx="0" presStyleCnt="2"/>
      <dgm:spPr/>
      <dgm:t>
        <a:bodyPr/>
        <a:lstStyle/>
        <a:p>
          <a:endParaRPr lang="en-US"/>
        </a:p>
      </dgm:t>
    </dgm:pt>
    <dgm:pt modelId="{42EBD091-E4E7-4584-99FC-2338F991CDF5}" type="pres">
      <dgm:prSet presAssocID="{F2AA91F6-F85C-4FEF-9214-66ECF7379EFC}" presName="hierChild4" presStyleCnt="0"/>
      <dgm:spPr/>
    </dgm:pt>
    <dgm:pt modelId="{8A86EF22-EF17-4A11-9DD0-2B1621EB2479}" type="pres">
      <dgm:prSet presAssocID="{2E3EA016-D874-4351-93B5-D86ABD55D423}" presName="Name37" presStyleLbl="parChTrans1D3" presStyleIdx="0" presStyleCnt="7"/>
      <dgm:spPr/>
      <dgm:t>
        <a:bodyPr/>
        <a:lstStyle/>
        <a:p>
          <a:endParaRPr lang="en-US"/>
        </a:p>
      </dgm:t>
    </dgm:pt>
    <dgm:pt modelId="{19AE96B3-7B16-4DFD-BF86-F0FEEB35E191}" type="pres">
      <dgm:prSet presAssocID="{7AD4BD26-96E9-4FCA-984F-61CF75F2C04D}" presName="hierRoot2" presStyleCnt="0">
        <dgm:presLayoutVars>
          <dgm:hierBranch val="init"/>
        </dgm:presLayoutVars>
      </dgm:prSet>
      <dgm:spPr/>
    </dgm:pt>
    <dgm:pt modelId="{AE9FE0F6-73F9-42ED-B795-0849BCAE2E91}" type="pres">
      <dgm:prSet presAssocID="{7AD4BD26-96E9-4FCA-984F-61CF75F2C04D}" presName="rootComposite" presStyleCnt="0"/>
      <dgm:spPr/>
    </dgm:pt>
    <dgm:pt modelId="{3CA6D6D5-D654-40E1-915B-B1FC96CC21F7}" type="pres">
      <dgm:prSet presAssocID="{7AD4BD26-96E9-4FCA-984F-61CF75F2C04D}" presName="rootText" presStyleLbl="node3" presStyleIdx="0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65F5097-5233-47D1-A17E-5A1DA7E1DBBB}" type="pres">
      <dgm:prSet presAssocID="{7AD4BD26-96E9-4FCA-984F-61CF75F2C04D}" presName="rootConnector" presStyleLbl="node3" presStyleIdx="0" presStyleCnt="7"/>
      <dgm:spPr/>
      <dgm:t>
        <a:bodyPr/>
        <a:lstStyle/>
        <a:p>
          <a:endParaRPr lang="en-US"/>
        </a:p>
      </dgm:t>
    </dgm:pt>
    <dgm:pt modelId="{8556E60D-64D9-41FA-A25F-130A1AF7C822}" type="pres">
      <dgm:prSet presAssocID="{7AD4BD26-96E9-4FCA-984F-61CF75F2C04D}" presName="hierChild4" presStyleCnt="0"/>
      <dgm:spPr/>
    </dgm:pt>
    <dgm:pt modelId="{F9E3FFAB-5077-4FBC-9A1C-881CECB3C883}" type="pres">
      <dgm:prSet presAssocID="{694A32AB-8838-490A-82E1-772D5D72CA47}" presName="Name37" presStyleLbl="parChTrans1D4" presStyleIdx="0" presStyleCnt="50"/>
      <dgm:spPr/>
      <dgm:t>
        <a:bodyPr/>
        <a:lstStyle/>
        <a:p>
          <a:endParaRPr lang="en-US"/>
        </a:p>
      </dgm:t>
    </dgm:pt>
    <dgm:pt modelId="{4CE71A8A-98E7-4BB9-A7E2-DA20DD0AFC06}" type="pres">
      <dgm:prSet presAssocID="{C48799F4-BE74-434A-BB9F-7A3FC05D7203}" presName="hierRoot2" presStyleCnt="0">
        <dgm:presLayoutVars>
          <dgm:hierBranch val="init"/>
        </dgm:presLayoutVars>
      </dgm:prSet>
      <dgm:spPr/>
    </dgm:pt>
    <dgm:pt modelId="{BA604582-C7D4-4A1E-AC67-0455C45F727D}" type="pres">
      <dgm:prSet presAssocID="{C48799F4-BE74-434A-BB9F-7A3FC05D7203}" presName="rootComposite" presStyleCnt="0"/>
      <dgm:spPr/>
    </dgm:pt>
    <dgm:pt modelId="{C2711469-B07A-4ED4-A635-4F0EC0EB8276}" type="pres">
      <dgm:prSet presAssocID="{C48799F4-BE74-434A-BB9F-7A3FC05D7203}" presName="rootText" presStyleLbl="node4" presStyleIdx="0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7B26C3A-2370-4078-92A5-0233BBDC218A}" type="pres">
      <dgm:prSet presAssocID="{C48799F4-BE74-434A-BB9F-7A3FC05D7203}" presName="rootConnector" presStyleLbl="node4" presStyleIdx="0" presStyleCnt="50"/>
      <dgm:spPr/>
      <dgm:t>
        <a:bodyPr/>
        <a:lstStyle/>
        <a:p>
          <a:endParaRPr lang="en-US"/>
        </a:p>
      </dgm:t>
    </dgm:pt>
    <dgm:pt modelId="{FB02FDBE-873F-4537-99DB-49C388869263}" type="pres">
      <dgm:prSet presAssocID="{C48799F4-BE74-434A-BB9F-7A3FC05D7203}" presName="hierChild4" presStyleCnt="0"/>
      <dgm:spPr/>
    </dgm:pt>
    <dgm:pt modelId="{01C2B972-3E3C-419B-8DD2-C2AFE598F581}" type="pres">
      <dgm:prSet presAssocID="{A59D3A09-5B11-4164-AEC1-2CED53EF5348}" presName="Name37" presStyleLbl="parChTrans1D4" presStyleIdx="1" presStyleCnt="50"/>
      <dgm:spPr/>
      <dgm:t>
        <a:bodyPr/>
        <a:lstStyle/>
        <a:p>
          <a:endParaRPr lang="en-US"/>
        </a:p>
      </dgm:t>
    </dgm:pt>
    <dgm:pt modelId="{4BFE26ED-EC9A-4319-AF30-7BCD0FBB1016}" type="pres">
      <dgm:prSet presAssocID="{26DBA063-285A-4DE6-B8D7-9120CC91E849}" presName="hierRoot2" presStyleCnt="0">
        <dgm:presLayoutVars>
          <dgm:hierBranch val="init"/>
        </dgm:presLayoutVars>
      </dgm:prSet>
      <dgm:spPr/>
    </dgm:pt>
    <dgm:pt modelId="{A247A92D-6E93-400D-8C77-913AEE298F3B}" type="pres">
      <dgm:prSet presAssocID="{26DBA063-285A-4DE6-B8D7-9120CC91E849}" presName="rootComposite" presStyleCnt="0"/>
      <dgm:spPr/>
    </dgm:pt>
    <dgm:pt modelId="{6F80AD8D-6195-4EEB-A802-2549ADBB4AE6}" type="pres">
      <dgm:prSet presAssocID="{26DBA063-285A-4DE6-B8D7-9120CC91E849}" presName="rootText" presStyleLbl="node4" presStyleIdx="1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C188C10-8134-48F3-8F19-F68CB5ABA2C2}" type="pres">
      <dgm:prSet presAssocID="{26DBA063-285A-4DE6-B8D7-9120CC91E849}" presName="rootConnector" presStyleLbl="node4" presStyleIdx="1" presStyleCnt="50"/>
      <dgm:spPr/>
      <dgm:t>
        <a:bodyPr/>
        <a:lstStyle/>
        <a:p>
          <a:endParaRPr lang="en-US"/>
        </a:p>
      </dgm:t>
    </dgm:pt>
    <dgm:pt modelId="{4024B50F-8931-4BF3-96B9-9AFEE7926B9F}" type="pres">
      <dgm:prSet presAssocID="{26DBA063-285A-4DE6-B8D7-9120CC91E849}" presName="hierChild4" presStyleCnt="0"/>
      <dgm:spPr/>
    </dgm:pt>
    <dgm:pt modelId="{57A4DDBC-F2B1-4DEA-98FA-CB45826BF6A9}" type="pres">
      <dgm:prSet presAssocID="{435C4FE6-B320-4963-AB80-1A7C901A07D5}" presName="Name37" presStyleLbl="parChTrans1D4" presStyleIdx="2" presStyleCnt="50"/>
      <dgm:spPr/>
      <dgm:t>
        <a:bodyPr/>
        <a:lstStyle/>
        <a:p>
          <a:endParaRPr lang="en-US"/>
        </a:p>
      </dgm:t>
    </dgm:pt>
    <dgm:pt modelId="{57BC7BD7-1184-45D5-B516-D6A4E7F70B65}" type="pres">
      <dgm:prSet presAssocID="{A65743AB-3A92-445F-AA17-4A377CF0DB02}" presName="hierRoot2" presStyleCnt="0">
        <dgm:presLayoutVars>
          <dgm:hierBranch val="init"/>
        </dgm:presLayoutVars>
      </dgm:prSet>
      <dgm:spPr/>
    </dgm:pt>
    <dgm:pt modelId="{41670131-4582-4E31-A9BD-E80A2FED3198}" type="pres">
      <dgm:prSet presAssocID="{A65743AB-3A92-445F-AA17-4A377CF0DB02}" presName="rootComposite" presStyleCnt="0"/>
      <dgm:spPr/>
    </dgm:pt>
    <dgm:pt modelId="{4E90633D-66C2-4BD6-92A4-09964C87EC21}" type="pres">
      <dgm:prSet presAssocID="{A65743AB-3A92-445F-AA17-4A377CF0DB02}" presName="rootText" presStyleLbl="node4" presStyleIdx="2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D09B934-FCD4-45BD-88CA-5BC822CDC45C}" type="pres">
      <dgm:prSet presAssocID="{A65743AB-3A92-445F-AA17-4A377CF0DB02}" presName="rootConnector" presStyleLbl="node4" presStyleIdx="2" presStyleCnt="50"/>
      <dgm:spPr/>
      <dgm:t>
        <a:bodyPr/>
        <a:lstStyle/>
        <a:p>
          <a:endParaRPr lang="en-US"/>
        </a:p>
      </dgm:t>
    </dgm:pt>
    <dgm:pt modelId="{E3899FC4-FEFA-4A3C-9854-CDC05DFFD790}" type="pres">
      <dgm:prSet presAssocID="{A65743AB-3A92-445F-AA17-4A377CF0DB02}" presName="hierChild4" presStyleCnt="0"/>
      <dgm:spPr/>
    </dgm:pt>
    <dgm:pt modelId="{7A0E7227-9281-4759-A173-CA29B009A90C}" type="pres">
      <dgm:prSet presAssocID="{A65743AB-3A92-445F-AA17-4A377CF0DB02}" presName="hierChild5" presStyleCnt="0"/>
      <dgm:spPr/>
    </dgm:pt>
    <dgm:pt modelId="{2A632FED-32E9-42D6-9812-E78A3B71AC16}" type="pres">
      <dgm:prSet presAssocID="{61897235-7450-41F5-BC30-3F859A2D0F26}" presName="Name37" presStyleLbl="parChTrans1D4" presStyleIdx="3" presStyleCnt="50"/>
      <dgm:spPr/>
      <dgm:t>
        <a:bodyPr/>
        <a:lstStyle/>
        <a:p>
          <a:endParaRPr lang="en-US"/>
        </a:p>
      </dgm:t>
    </dgm:pt>
    <dgm:pt modelId="{A3819308-F8A2-4B00-97E7-916A916D6FB9}" type="pres">
      <dgm:prSet presAssocID="{E75C56D5-E3E2-4FBA-B4B3-7986597CAD28}" presName="hierRoot2" presStyleCnt="0">
        <dgm:presLayoutVars>
          <dgm:hierBranch val="init"/>
        </dgm:presLayoutVars>
      </dgm:prSet>
      <dgm:spPr/>
    </dgm:pt>
    <dgm:pt modelId="{FAAEBA3E-3773-4C65-8919-FC42A2EDF076}" type="pres">
      <dgm:prSet presAssocID="{E75C56D5-E3E2-4FBA-B4B3-7986597CAD28}" presName="rootComposite" presStyleCnt="0"/>
      <dgm:spPr/>
    </dgm:pt>
    <dgm:pt modelId="{42FF686F-C742-40E7-BEAC-1B3C1AFE5978}" type="pres">
      <dgm:prSet presAssocID="{E75C56D5-E3E2-4FBA-B4B3-7986597CAD28}" presName="rootText" presStyleLbl="node4" presStyleIdx="3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BBAAAC1-F9B9-47B5-B831-309670FEF4F7}" type="pres">
      <dgm:prSet presAssocID="{E75C56D5-E3E2-4FBA-B4B3-7986597CAD28}" presName="rootConnector" presStyleLbl="node4" presStyleIdx="3" presStyleCnt="50"/>
      <dgm:spPr/>
      <dgm:t>
        <a:bodyPr/>
        <a:lstStyle/>
        <a:p>
          <a:endParaRPr lang="en-US"/>
        </a:p>
      </dgm:t>
    </dgm:pt>
    <dgm:pt modelId="{CD43D432-23EF-4E3E-B67E-D6AEDD23B426}" type="pres">
      <dgm:prSet presAssocID="{E75C56D5-E3E2-4FBA-B4B3-7986597CAD28}" presName="hierChild4" presStyleCnt="0"/>
      <dgm:spPr/>
    </dgm:pt>
    <dgm:pt modelId="{90FB869B-688A-4E90-9690-FC68537E2078}" type="pres">
      <dgm:prSet presAssocID="{E75C56D5-E3E2-4FBA-B4B3-7986597CAD28}" presName="hierChild5" presStyleCnt="0"/>
      <dgm:spPr/>
    </dgm:pt>
    <dgm:pt modelId="{76505DBB-3820-4FE3-B612-E45FA032546D}" type="pres">
      <dgm:prSet presAssocID="{6A0EC859-0D25-4BCA-89A8-DAB8C338A5D2}" presName="Name37" presStyleLbl="parChTrans1D4" presStyleIdx="4" presStyleCnt="50"/>
      <dgm:spPr/>
      <dgm:t>
        <a:bodyPr/>
        <a:lstStyle/>
        <a:p>
          <a:endParaRPr lang="en-US"/>
        </a:p>
      </dgm:t>
    </dgm:pt>
    <dgm:pt modelId="{9805CB2D-AFA6-41B5-86F2-35896BA08572}" type="pres">
      <dgm:prSet presAssocID="{64627674-FCD8-41F1-BC39-5679A5168960}" presName="hierRoot2" presStyleCnt="0">
        <dgm:presLayoutVars>
          <dgm:hierBranch val="init"/>
        </dgm:presLayoutVars>
      </dgm:prSet>
      <dgm:spPr/>
    </dgm:pt>
    <dgm:pt modelId="{40F70791-DE65-4886-9F0E-3F2A73EB6325}" type="pres">
      <dgm:prSet presAssocID="{64627674-FCD8-41F1-BC39-5679A5168960}" presName="rootComposite" presStyleCnt="0"/>
      <dgm:spPr/>
    </dgm:pt>
    <dgm:pt modelId="{C938F723-F38B-411B-97BB-A7E119EE2813}" type="pres">
      <dgm:prSet presAssocID="{64627674-FCD8-41F1-BC39-5679A5168960}" presName="rootText" presStyleLbl="node4" presStyleIdx="4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EBD0953-544A-4030-A919-08FB397613A8}" type="pres">
      <dgm:prSet presAssocID="{64627674-FCD8-41F1-BC39-5679A5168960}" presName="rootConnector" presStyleLbl="node4" presStyleIdx="4" presStyleCnt="50"/>
      <dgm:spPr/>
      <dgm:t>
        <a:bodyPr/>
        <a:lstStyle/>
        <a:p>
          <a:endParaRPr lang="en-US"/>
        </a:p>
      </dgm:t>
    </dgm:pt>
    <dgm:pt modelId="{F0E4446A-968F-4E0D-AC8E-46CB4B3E9EE7}" type="pres">
      <dgm:prSet presAssocID="{64627674-FCD8-41F1-BC39-5679A5168960}" presName="hierChild4" presStyleCnt="0"/>
      <dgm:spPr/>
    </dgm:pt>
    <dgm:pt modelId="{DFD83699-4EA8-4388-BA90-01A9862E353D}" type="pres">
      <dgm:prSet presAssocID="{64627674-FCD8-41F1-BC39-5679A5168960}" presName="hierChild5" presStyleCnt="0"/>
      <dgm:spPr/>
    </dgm:pt>
    <dgm:pt modelId="{D985F520-BB98-4BC1-8CBE-7D114423FF9B}" type="pres">
      <dgm:prSet presAssocID="{26DBA063-285A-4DE6-B8D7-9120CC91E849}" presName="hierChild5" presStyleCnt="0"/>
      <dgm:spPr/>
    </dgm:pt>
    <dgm:pt modelId="{C8FF0310-637B-4D1F-8B62-9D3385F683EF}" type="pres">
      <dgm:prSet presAssocID="{94C143B2-1F1D-48A9-9764-C9B5D03A1294}" presName="Name37" presStyleLbl="parChTrans1D4" presStyleIdx="5" presStyleCnt="50"/>
      <dgm:spPr/>
      <dgm:t>
        <a:bodyPr/>
        <a:lstStyle/>
        <a:p>
          <a:endParaRPr lang="en-US"/>
        </a:p>
      </dgm:t>
    </dgm:pt>
    <dgm:pt modelId="{D55829C3-AAD4-4E74-9470-2F9840CC1D0C}" type="pres">
      <dgm:prSet presAssocID="{A33B9CAE-9519-4E2F-B5D9-58C72453E8BD}" presName="hierRoot2" presStyleCnt="0">
        <dgm:presLayoutVars>
          <dgm:hierBranch val="init"/>
        </dgm:presLayoutVars>
      </dgm:prSet>
      <dgm:spPr/>
    </dgm:pt>
    <dgm:pt modelId="{B86F958E-31BC-4E6A-8563-E23586852BFF}" type="pres">
      <dgm:prSet presAssocID="{A33B9CAE-9519-4E2F-B5D9-58C72453E8BD}" presName="rootComposite" presStyleCnt="0"/>
      <dgm:spPr/>
    </dgm:pt>
    <dgm:pt modelId="{F14E4AD9-2F84-4CC4-9249-33B10FB40D8E}" type="pres">
      <dgm:prSet presAssocID="{A33B9CAE-9519-4E2F-B5D9-58C72453E8BD}" presName="rootText" presStyleLbl="node4" presStyleIdx="5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9482FC-32A7-40FE-A6FD-75341FCD3177}" type="pres">
      <dgm:prSet presAssocID="{A33B9CAE-9519-4E2F-B5D9-58C72453E8BD}" presName="rootConnector" presStyleLbl="node4" presStyleIdx="5" presStyleCnt="50"/>
      <dgm:spPr/>
      <dgm:t>
        <a:bodyPr/>
        <a:lstStyle/>
        <a:p>
          <a:endParaRPr lang="en-US"/>
        </a:p>
      </dgm:t>
    </dgm:pt>
    <dgm:pt modelId="{9469903A-CFC0-44EB-98BA-9797B29A315C}" type="pres">
      <dgm:prSet presAssocID="{A33B9CAE-9519-4E2F-B5D9-58C72453E8BD}" presName="hierChild4" presStyleCnt="0"/>
      <dgm:spPr/>
    </dgm:pt>
    <dgm:pt modelId="{8A941774-CEC3-4CA3-943C-773FCB6606BE}" type="pres">
      <dgm:prSet presAssocID="{A33B9CAE-9519-4E2F-B5D9-58C72453E8BD}" presName="hierChild5" presStyleCnt="0"/>
      <dgm:spPr/>
    </dgm:pt>
    <dgm:pt modelId="{46098856-46E0-4336-84DF-00E08D33FB59}" type="pres">
      <dgm:prSet presAssocID="{30C008F4-32AF-4199-9127-493B16ABA772}" presName="Name37" presStyleLbl="parChTrans1D4" presStyleIdx="6" presStyleCnt="50"/>
      <dgm:spPr/>
      <dgm:t>
        <a:bodyPr/>
        <a:lstStyle/>
        <a:p>
          <a:endParaRPr lang="en-US"/>
        </a:p>
      </dgm:t>
    </dgm:pt>
    <dgm:pt modelId="{2871821B-20EA-4AA9-911C-95A5FE7AA9FA}" type="pres">
      <dgm:prSet presAssocID="{D54CAEA5-347B-46D2-8BBC-21053BB299DA}" presName="hierRoot2" presStyleCnt="0">
        <dgm:presLayoutVars>
          <dgm:hierBranch val="init"/>
        </dgm:presLayoutVars>
      </dgm:prSet>
      <dgm:spPr/>
    </dgm:pt>
    <dgm:pt modelId="{F4AE943E-E7C8-4184-9DCB-8D949CC771CB}" type="pres">
      <dgm:prSet presAssocID="{D54CAEA5-347B-46D2-8BBC-21053BB299DA}" presName="rootComposite" presStyleCnt="0"/>
      <dgm:spPr/>
    </dgm:pt>
    <dgm:pt modelId="{A8EE064E-F98B-4C66-BD39-54C1438D2C2B}" type="pres">
      <dgm:prSet presAssocID="{D54CAEA5-347B-46D2-8BBC-21053BB299DA}" presName="rootText" presStyleLbl="node4" presStyleIdx="6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76FD9FF-5C7C-4203-B25A-7112397F28ED}" type="pres">
      <dgm:prSet presAssocID="{D54CAEA5-347B-46D2-8BBC-21053BB299DA}" presName="rootConnector" presStyleLbl="node4" presStyleIdx="6" presStyleCnt="50"/>
      <dgm:spPr/>
      <dgm:t>
        <a:bodyPr/>
        <a:lstStyle/>
        <a:p>
          <a:endParaRPr lang="en-US"/>
        </a:p>
      </dgm:t>
    </dgm:pt>
    <dgm:pt modelId="{664B9A1D-7EC6-48D9-BD17-A0D704CBC630}" type="pres">
      <dgm:prSet presAssocID="{D54CAEA5-347B-46D2-8BBC-21053BB299DA}" presName="hierChild4" presStyleCnt="0"/>
      <dgm:spPr/>
    </dgm:pt>
    <dgm:pt modelId="{45BFBA40-6A52-41A2-8569-26C16179F7C0}" type="pres">
      <dgm:prSet presAssocID="{D54CAEA5-347B-46D2-8BBC-21053BB299DA}" presName="hierChild5" presStyleCnt="0"/>
      <dgm:spPr/>
    </dgm:pt>
    <dgm:pt modelId="{DF500CC1-9BC1-47B9-98B5-4E462FD5E219}" type="pres">
      <dgm:prSet presAssocID="{C48799F4-BE74-434A-BB9F-7A3FC05D7203}" presName="hierChild5" presStyleCnt="0"/>
      <dgm:spPr/>
    </dgm:pt>
    <dgm:pt modelId="{2879D342-D378-4183-82CA-3DFC049C3D78}" type="pres">
      <dgm:prSet presAssocID="{C731158C-43E4-45CF-83FC-B5F6018C049C}" presName="Name37" presStyleLbl="parChTrans1D4" presStyleIdx="7" presStyleCnt="50"/>
      <dgm:spPr/>
      <dgm:t>
        <a:bodyPr/>
        <a:lstStyle/>
        <a:p>
          <a:endParaRPr lang="en-US"/>
        </a:p>
      </dgm:t>
    </dgm:pt>
    <dgm:pt modelId="{9CFDF574-A706-4CFE-A79D-DC2C9E448192}" type="pres">
      <dgm:prSet presAssocID="{D748399E-B208-4802-8801-1707AD0C7ABC}" presName="hierRoot2" presStyleCnt="0">
        <dgm:presLayoutVars>
          <dgm:hierBranch val="init"/>
        </dgm:presLayoutVars>
      </dgm:prSet>
      <dgm:spPr/>
    </dgm:pt>
    <dgm:pt modelId="{597194AA-8437-4F34-B396-5634DAA117BC}" type="pres">
      <dgm:prSet presAssocID="{D748399E-B208-4802-8801-1707AD0C7ABC}" presName="rootComposite" presStyleCnt="0"/>
      <dgm:spPr/>
    </dgm:pt>
    <dgm:pt modelId="{3A0F1AAA-7079-47DE-B58E-7BFD2F7D50CE}" type="pres">
      <dgm:prSet presAssocID="{D748399E-B208-4802-8801-1707AD0C7ABC}" presName="rootText" presStyleLbl="node4" presStyleIdx="7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CCE5904-641E-48A1-BA4B-39596746EC30}" type="pres">
      <dgm:prSet presAssocID="{D748399E-B208-4802-8801-1707AD0C7ABC}" presName="rootConnector" presStyleLbl="node4" presStyleIdx="7" presStyleCnt="50"/>
      <dgm:spPr/>
      <dgm:t>
        <a:bodyPr/>
        <a:lstStyle/>
        <a:p>
          <a:endParaRPr lang="en-US"/>
        </a:p>
      </dgm:t>
    </dgm:pt>
    <dgm:pt modelId="{BBF42402-5F5A-4D3D-B0E4-61312A1F5E12}" type="pres">
      <dgm:prSet presAssocID="{D748399E-B208-4802-8801-1707AD0C7ABC}" presName="hierChild4" presStyleCnt="0"/>
      <dgm:spPr/>
    </dgm:pt>
    <dgm:pt modelId="{3DE174C3-BB92-4714-A250-9CBAECC0712F}" type="pres">
      <dgm:prSet presAssocID="{46083755-4DE4-48D0-894D-DA507F4ADC18}" presName="Name37" presStyleLbl="parChTrans1D4" presStyleIdx="8" presStyleCnt="50"/>
      <dgm:spPr/>
      <dgm:t>
        <a:bodyPr/>
        <a:lstStyle/>
        <a:p>
          <a:endParaRPr lang="en-US"/>
        </a:p>
      </dgm:t>
    </dgm:pt>
    <dgm:pt modelId="{4D5FE881-C694-4F78-9D44-AB5C4FDDCB33}" type="pres">
      <dgm:prSet presAssocID="{056B173E-9942-4C46-A656-901A30123BE1}" presName="hierRoot2" presStyleCnt="0">
        <dgm:presLayoutVars>
          <dgm:hierBranch val="init"/>
        </dgm:presLayoutVars>
      </dgm:prSet>
      <dgm:spPr/>
    </dgm:pt>
    <dgm:pt modelId="{81CF7FF2-683E-4AE2-8E70-F6879F7B6225}" type="pres">
      <dgm:prSet presAssocID="{056B173E-9942-4C46-A656-901A30123BE1}" presName="rootComposite" presStyleCnt="0"/>
      <dgm:spPr/>
    </dgm:pt>
    <dgm:pt modelId="{72266838-8F05-4748-B3E1-B7353232D4DF}" type="pres">
      <dgm:prSet presAssocID="{056B173E-9942-4C46-A656-901A30123BE1}" presName="rootText" presStyleLbl="node4" presStyleIdx="8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D9A9865-30CA-4438-827A-78C9A541CAEC}" type="pres">
      <dgm:prSet presAssocID="{056B173E-9942-4C46-A656-901A30123BE1}" presName="rootConnector" presStyleLbl="node4" presStyleIdx="8" presStyleCnt="50"/>
      <dgm:spPr/>
      <dgm:t>
        <a:bodyPr/>
        <a:lstStyle/>
        <a:p>
          <a:endParaRPr lang="en-US"/>
        </a:p>
      </dgm:t>
    </dgm:pt>
    <dgm:pt modelId="{BA09ABC4-D789-4171-8CD6-8359F3ED344E}" type="pres">
      <dgm:prSet presAssocID="{056B173E-9942-4C46-A656-901A30123BE1}" presName="hierChild4" presStyleCnt="0"/>
      <dgm:spPr/>
    </dgm:pt>
    <dgm:pt modelId="{4D38F982-D9CD-404D-82FC-52AF09554318}" type="pres">
      <dgm:prSet presAssocID="{056B173E-9942-4C46-A656-901A30123BE1}" presName="hierChild5" presStyleCnt="0"/>
      <dgm:spPr/>
    </dgm:pt>
    <dgm:pt modelId="{EFBA9D0D-B0DB-4CEF-BD95-07264EEB8CBD}" type="pres">
      <dgm:prSet presAssocID="{251CCD73-1802-4C29-88D5-4E1EE8190D56}" presName="Name37" presStyleLbl="parChTrans1D4" presStyleIdx="9" presStyleCnt="50"/>
      <dgm:spPr/>
      <dgm:t>
        <a:bodyPr/>
        <a:lstStyle/>
        <a:p>
          <a:endParaRPr lang="en-US"/>
        </a:p>
      </dgm:t>
    </dgm:pt>
    <dgm:pt modelId="{8CF7674E-4B75-4812-8B94-F014F02BDE2B}" type="pres">
      <dgm:prSet presAssocID="{DBC18B4C-D0F8-4B4A-809F-E938F3018157}" presName="hierRoot2" presStyleCnt="0">
        <dgm:presLayoutVars>
          <dgm:hierBranch val="init"/>
        </dgm:presLayoutVars>
      </dgm:prSet>
      <dgm:spPr/>
    </dgm:pt>
    <dgm:pt modelId="{62AD827F-AEF9-41A1-A651-11DDD28A0227}" type="pres">
      <dgm:prSet presAssocID="{DBC18B4C-D0F8-4B4A-809F-E938F3018157}" presName="rootComposite" presStyleCnt="0"/>
      <dgm:spPr/>
    </dgm:pt>
    <dgm:pt modelId="{7B0AD269-AFDF-4D70-AEDA-262440A2BBC0}" type="pres">
      <dgm:prSet presAssocID="{DBC18B4C-D0F8-4B4A-809F-E938F3018157}" presName="rootText" presStyleLbl="node4" presStyleIdx="9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E9D1B0-22C3-4CB3-9A96-E3DF3E909842}" type="pres">
      <dgm:prSet presAssocID="{DBC18B4C-D0F8-4B4A-809F-E938F3018157}" presName="rootConnector" presStyleLbl="node4" presStyleIdx="9" presStyleCnt="50"/>
      <dgm:spPr/>
      <dgm:t>
        <a:bodyPr/>
        <a:lstStyle/>
        <a:p>
          <a:endParaRPr lang="en-US"/>
        </a:p>
      </dgm:t>
    </dgm:pt>
    <dgm:pt modelId="{A63829A9-04C9-4168-B673-3F14226C2D10}" type="pres">
      <dgm:prSet presAssocID="{DBC18B4C-D0F8-4B4A-809F-E938F3018157}" presName="hierChild4" presStyleCnt="0"/>
      <dgm:spPr/>
    </dgm:pt>
    <dgm:pt modelId="{053E670B-1114-49C2-80B9-DE91C3E73ABA}" type="pres">
      <dgm:prSet presAssocID="{DBC18B4C-D0F8-4B4A-809F-E938F3018157}" presName="hierChild5" presStyleCnt="0"/>
      <dgm:spPr/>
    </dgm:pt>
    <dgm:pt modelId="{770E4747-9B24-4138-B02C-9EC373A7AAD7}" type="pres">
      <dgm:prSet presAssocID="{BF8C034A-2A6C-4C8A-83B7-1CF6A64AD77E}" presName="Name37" presStyleLbl="parChTrans1D4" presStyleIdx="10" presStyleCnt="50"/>
      <dgm:spPr/>
      <dgm:t>
        <a:bodyPr/>
        <a:lstStyle/>
        <a:p>
          <a:endParaRPr lang="en-US"/>
        </a:p>
      </dgm:t>
    </dgm:pt>
    <dgm:pt modelId="{1DF5799B-D556-4B2F-9E72-F7BE0B2BF937}" type="pres">
      <dgm:prSet presAssocID="{02BDDD1F-9745-43C9-ADE8-4AF540C910A2}" presName="hierRoot2" presStyleCnt="0">
        <dgm:presLayoutVars>
          <dgm:hierBranch val="init"/>
        </dgm:presLayoutVars>
      </dgm:prSet>
      <dgm:spPr/>
    </dgm:pt>
    <dgm:pt modelId="{DCFB700C-370E-45FE-8E96-4789BECCC251}" type="pres">
      <dgm:prSet presAssocID="{02BDDD1F-9745-43C9-ADE8-4AF540C910A2}" presName="rootComposite" presStyleCnt="0"/>
      <dgm:spPr/>
    </dgm:pt>
    <dgm:pt modelId="{89B4A4CA-8467-4AC1-990B-4DF7DCF147AA}" type="pres">
      <dgm:prSet presAssocID="{02BDDD1F-9745-43C9-ADE8-4AF540C910A2}" presName="rootText" presStyleLbl="node4" presStyleIdx="10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8473BEF-F319-4500-8081-3068DABA9BA3}" type="pres">
      <dgm:prSet presAssocID="{02BDDD1F-9745-43C9-ADE8-4AF540C910A2}" presName="rootConnector" presStyleLbl="node4" presStyleIdx="10" presStyleCnt="50"/>
      <dgm:spPr/>
      <dgm:t>
        <a:bodyPr/>
        <a:lstStyle/>
        <a:p>
          <a:endParaRPr lang="en-US"/>
        </a:p>
      </dgm:t>
    </dgm:pt>
    <dgm:pt modelId="{D8BA0457-1D2F-4D5E-BB88-C318DC8754A1}" type="pres">
      <dgm:prSet presAssocID="{02BDDD1F-9745-43C9-ADE8-4AF540C910A2}" presName="hierChild4" presStyleCnt="0"/>
      <dgm:spPr/>
    </dgm:pt>
    <dgm:pt modelId="{31079AED-6CCD-4F7C-8370-16E8B3AAAC85}" type="pres">
      <dgm:prSet presAssocID="{02BDDD1F-9745-43C9-ADE8-4AF540C910A2}" presName="hierChild5" presStyleCnt="0"/>
      <dgm:spPr/>
    </dgm:pt>
    <dgm:pt modelId="{7CCAA745-2725-49DC-B30A-E1E0CDD56D89}" type="pres">
      <dgm:prSet presAssocID="{D748399E-B208-4802-8801-1707AD0C7ABC}" presName="hierChild5" presStyleCnt="0"/>
      <dgm:spPr/>
    </dgm:pt>
    <dgm:pt modelId="{F2781B29-3B71-4348-9C15-71EEE0E0B5EA}" type="pres">
      <dgm:prSet presAssocID="{3EE9FAC9-DE37-4CC4-979D-0C2BAC9FB3BC}" presName="Name37" presStyleLbl="parChTrans1D4" presStyleIdx="11" presStyleCnt="50"/>
      <dgm:spPr/>
      <dgm:t>
        <a:bodyPr/>
        <a:lstStyle/>
        <a:p>
          <a:endParaRPr lang="en-US"/>
        </a:p>
      </dgm:t>
    </dgm:pt>
    <dgm:pt modelId="{96D0D9BB-AAE5-41AF-9FDB-44465E6AD459}" type="pres">
      <dgm:prSet presAssocID="{A0797CCC-6311-4F2B-A031-793924BF70F7}" presName="hierRoot2" presStyleCnt="0">
        <dgm:presLayoutVars>
          <dgm:hierBranch val="init"/>
        </dgm:presLayoutVars>
      </dgm:prSet>
      <dgm:spPr/>
    </dgm:pt>
    <dgm:pt modelId="{B19D6EB6-CB06-4256-B43A-5F032252D159}" type="pres">
      <dgm:prSet presAssocID="{A0797CCC-6311-4F2B-A031-793924BF70F7}" presName="rootComposite" presStyleCnt="0"/>
      <dgm:spPr/>
    </dgm:pt>
    <dgm:pt modelId="{85AE33B2-7FD3-46F0-85E8-D7683DDBD937}" type="pres">
      <dgm:prSet presAssocID="{A0797CCC-6311-4F2B-A031-793924BF70F7}" presName="rootText" presStyleLbl="node4" presStyleIdx="11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52DC736-EEC2-41A1-87BE-9441F03AE6AC}" type="pres">
      <dgm:prSet presAssocID="{A0797CCC-6311-4F2B-A031-793924BF70F7}" presName="rootConnector" presStyleLbl="node4" presStyleIdx="11" presStyleCnt="50"/>
      <dgm:spPr/>
      <dgm:t>
        <a:bodyPr/>
        <a:lstStyle/>
        <a:p>
          <a:endParaRPr lang="en-US"/>
        </a:p>
      </dgm:t>
    </dgm:pt>
    <dgm:pt modelId="{AF114017-3DC4-47FD-B7D2-1C082134E6E9}" type="pres">
      <dgm:prSet presAssocID="{A0797CCC-6311-4F2B-A031-793924BF70F7}" presName="hierChild4" presStyleCnt="0"/>
      <dgm:spPr/>
    </dgm:pt>
    <dgm:pt modelId="{CBF30D41-37F9-46D2-B2D3-86A372B60576}" type="pres">
      <dgm:prSet presAssocID="{A0797CCC-6311-4F2B-A031-793924BF70F7}" presName="hierChild5" presStyleCnt="0"/>
      <dgm:spPr/>
    </dgm:pt>
    <dgm:pt modelId="{CB96D3EE-65FF-4A76-A27E-3DA4D0DADD9F}" type="pres">
      <dgm:prSet presAssocID="{1A906A02-4957-4D1A-A0FB-8C55E6C418D4}" presName="Name37" presStyleLbl="parChTrans1D4" presStyleIdx="12" presStyleCnt="50"/>
      <dgm:spPr/>
      <dgm:t>
        <a:bodyPr/>
        <a:lstStyle/>
        <a:p>
          <a:endParaRPr lang="en-US"/>
        </a:p>
      </dgm:t>
    </dgm:pt>
    <dgm:pt modelId="{EEF5DDE5-B853-4B56-9A92-177D783B1981}" type="pres">
      <dgm:prSet presAssocID="{58E9B8D3-B708-4D7C-93F7-4B2A4F19CE39}" presName="hierRoot2" presStyleCnt="0">
        <dgm:presLayoutVars>
          <dgm:hierBranch val="init"/>
        </dgm:presLayoutVars>
      </dgm:prSet>
      <dgm:spPr/>
    </dgm:pt>
    <dgm:pt modelId="{B40D7A17-E786-4020-9C73-B99DB0666042}" type="pres">
      <dgm:prSet presAssocID="{58E9B8D3-B708-4D7C-93F7-4B2A4F19CE39}" presName="rootComposite" presStyleCnt="0"/>
      <dgm:spPr/>
    </dgm:pt>
    <dgm:pt modelId="{E2E47167-1F22-4563-89BC-10AB02852832}" type="pres">
      <dgm:prSet presAssocID="{58E9B8D3-B708-4D7C-93F7-4B2A4F19CE39}" presName="rootText" presStyleLbl="node4" presStyleIdx="12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6D6B55-1278-4D27-BA02-3B4C3DBF86E4}" type="pres">
      <dgm:prSet presAssocID="{58E9B8D3-B708-4D7C-93F7-4B2A4F19CE39}" presName="rootConnector" presStyleLbl="node4" presStyleIdx="12" presStyleCnt="50"/>
      <dgm:spPr/>
      <dgm:t>
        <a:bodyPr/>
        <a:lstStyle/>
        <a:p>
          <a:endParaRPr lang="en-US"/>
        </a:p>
      </dgm:t>
    </dgm:pt>
    <dgm:pt modelId="{0537BB9D-D7CC-4570-B162-C33BE3057F01}" type="pres">
      <dgm:prSet presAssocID="{58E9B8D3-B708-4D7C-93F7-4B2A4F19CE39}" presName="hierChild4" presStyleCnt="0"/>
      <dgm:spPr/>
    </dgm:pt>
    <dgm:pt modelId="{E66A59D8-AA92-487D-B845-DBFBC27493CC}" type="pres">
      <dgm:prSet presAssocID="{58E9B8D3-B708-4D7C-93F7-4B2A4F19CE39}" presName="hierChild5" presStyleCnt="0"/>
      <dgm:spPr/>
    </dgm:pt>
    <dgm:pt modelId="{161B1688-E5D7-41D5-8191-AB66B1C32320}" type="pres">
      <dgm:prSet presAssocID="{7AD4BD26-96E9-4FCA-984F-61CF75F2C04D}" presName="hierChild5" presStyleCnt="0"/>
      <dgm:spPr/>
    </dgm:pt>
    <dgm:pt modelId="{6E5EE202-3C87-4E30-8427-0BBBA6CA3121}" type="pres">
      <dgm:prSet presAssocID="{7737C26A-E243-4BC7-B23B-438AF936150C}" presName="Name37" presStyleLbl="parChTrans1D3" presStyleIdx="1" presStyleCnt="7"/>
      <dgm:spPr/>
      <dgm:t>
        <a:bodyPr/>
        <a:lstStyle/>
        <a:p>
          <a:endParaRPr lang="en-US"/>
        </a:p>
      </dgm:t>
    </dgm:pt>
    <dgm:pt modelId="{540336B0-6CC7-4EE7-B35B-2B2ABA6E4439}" type="pres">
      <dgm:prSet presAssocID="{F53F4B46-0059-4AB9-92BB-2E29BBA099AF}" presName="hierRoot2" presStyleCnt="0">
        <dgm:presLayoutVars>
          <dgm:hierBranch val="init"/>
        </dgm:presLayoutVars>
      </dgm:prSet>
      <dgm:spPr/>
    </dgm:pt>
    <dgm:pt modelId="{8D9E6F59-DB6A-414C-AE71-A0A4AD262B85}" type="pres">
      <dgm:prSet presAssocID="{F53F4B46-0059-4AB9-92BB-2E29BBA099AF}" presName="rootComposite" presStyleCnt="0"/>
      <dgm:spPr/>
    </dgm:pt>
    <dgm:pt modelId="{0B3466EF-A529-4117-8674-C97AD874B483}" type="pres">
      <dgm:prSet presAssocID="{F53F4B46-0059-4AB9-92BB-2E29BBA099AF}" presName="rootText" presStyleLbl="node3" presStyleIdx="1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12B9DBE-3E62-471C-830C-B59D81271A98}" type="pres">
      <dgm:prSet presAssocID="{F53F4B46-0059-4AB9-92BB-2E29BBA099AF}" presName="rootConnector" presStyleLbl="node3" presStyleIdx="1" presStyleCnt="7"/>
      <dgm:spPr/>
      <dgm:t>
        <a:bodyPr/>
        <a:lstStyle/>
        <a:p>
          <a:endParaRPr lang="en-US"/>
        </a:p>
      </dgm:t>
    </dgm:pt>
    <dgm:pt modelId="{CD46F69F-8953-4471-B8D2-A80F783AE483}" type="pres">
      <dgm:prSet presAssocID="{F53F4B46-0059-4AB9-92BB-2E29BBA099AF}" presName="hierChild4" presStyleCnt="0"/>
      <dgm:spPr/>
    </dgm:pt>
    <dgm:pt modelId="{399640F0-6785-427F-8294-3693D9C5E9E0}" type="pres">
      <dgm:prSet presAssocID="{F53F4B46-0059-4AB9-92BB-2E29BBA099AF}" presName="hierChild5" presStyleCnt="0"/>
      <dgm:spPr/>
    </dgm:pt>
    <dgm:pt modelId="{8A9472BD-879F-4BF0-B3D5-1DCEBCC7CC5B}" type="pres">
      <dgm:prSet presAssocID="{EEBBF5B3-7C90-422F-A6AD-D39DCE470DA7}" presName="Name37" presStyleLbl="parChTrans1D3" presStyleIdx="2" presStyleCnt="7"/>
      <dgm:spPr/>
      <dgm:t>
        <a:bodyPr/>
        <a:lstStyle/>
        <a:p>
          <a:endParaRPr lang="en-US"/>
        </a:p>
      </dgm:t>
    </dgm:pt>
    <dgm:pt modelId="{FBDE1625-0A38-4B8D-AF10-96F98782BC9F}" type="pres">
      <dgm:prSet presAssocID="{46A27922-1A09-4242-A09D-AF2F9A600A9E}" presName="hierRoot2" presStyleCnt="0">
        <dgm:presLayoutVars>
          <dgm:hierBranch val="init"/>
        </dgm:presLayoutVars>
      </dgm:prSet>
      <dgm:spPr/>
    </dgm:pt>
    <dgm:pt modelId="{999381EA-B304-4BA4-95F8-C66393341647}" type="pres">
      <dgm:prSet presAssocID="{46A27922-1A09-4242-A09D-AF2F9A600A9E}" presName="rootComposite" presStyleCnt="0"/>
      <dgm:spPr/>
    </dgm:pt>
    <dgm:pt modelId="{C06C6DF1-2F51-474C-93B3-5ECE8F845720}" type="pres">
      <dgm:prSet presAssocID="{46A27922-1A09-4242-A09D-AF2F9A600A9E}" presName="rootText" presStyleLbl="node3" presStyleIdx="2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5F130E7-B3D1-416E-A901-00C025D3AAB1}" type="pres">
      <dgm:prSet presAssocID="{46A27922-1A09-4242-A09D-AF2F9A600A9E}" presName="rootConnector" presStyleLbl="node3" presStyleIdx="2" presStyleCnt="7"/>
      <dgm:spPr/>
      <dgm:t>
        <a:bodyPr/>
        <a:lstStyle/>
        <a:p>
          <a:endParaRPr lang="en-US"/>
        </a:p>
      </dgm:t>
    </dgm:pt>
    <dgm:pt modelId="{B1C0CD6C-D4C0-40B2-BA72-54986F4DDBA6}" type="pres">
      <dgm:prSet presAssocID="{46A27922-1A09-4242-A09D-AF2F9A600A9E}" presName="hierChild4" presStyleCnt="0"/>
      <dgm:spPr/>
    </dgm:pt>
    <dgm:pt modelId="{7C6E2CD9-8434-4694-A488-97BAFEB9E443}" type="pres">
      <dgm:prSet presAssocID="{46A27922-1A09-4242-A09D-AF2F9A600A9E}" presName="hierChild5" presStyleCnt="0"/>
      <dgm:spPr/>
    </dgm:pt>
    <dgm:pt modelId="{D14D5716-AA37-43EB-9695-5EC937D029DE}" type="pres">
      <dgm:prSet presAssocID="{9333298C-0C21-4755-99D6-70E89F304E0B}" presName="Name37" presStyleLbl="parChTrans1D3" presStyleIdx="3" presStyleCnt="7"/>
      <dgm:spPr/>
      <dgm:t>
        <a:bodyPr/>
        <a:lstStyle/>
        <a:p>
          <a:endParaRPr lang="en-US"/>
        </a:p>
      </dgm:t>
    </dgm:pt>
    <dgm:pt modelId="{3885CC4F-2628-4C86-8145-9200365E2CD9}" type="pres">
      <dgm:prSet presAssocID="{371B1948-A80D-4E31-AA3D-0639C3F2D6EE}" presName="hierRoot2" presStyleCnt="0">
        <dgm:presLayoutVars>
          <dgm:hierBranch val="init"/>
        </dgm:presLayoutVars>
      </dgm:prSet>
      <dgm:spPr/>
    </dgm:pt>
    <dgm:pt modelId="{2FF6B17D-86C2-411F-9119-C9F07B17FA51}" type="pres">
      <dgm:prSet presAssocID="{371B1948-A80D-4E31-AA3D-0639C3F2D6EE}" presName="rootComposite" presStyleCnt="0"/>
      <dgm:spPr/>
    </dgm:pt>
    <dgm:pt modelId="{4B2E2D3A-E8F1-43DF-8D9C-BBD8D0F3BE23}" type="pres">
      <dgm:prSet presAssocID="{371B1948-A80D-4E31-AA3D-0639C3F2D6EE}" presName="rootText" presStyleLbl="node3" presStyleIdx="3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6FB6231-4DEE-4BD0-81EB-437866D3E765}" type="pres">
      <dgm:prSet presAssocID="{371B1948-A80D-4E31-AA3D-0639C3F2D6EE}" presName="rootConnector" presStyleLbl="node3" presStyleIdx="3" presStyleCnt="7"/>
      <dgm:spPr/>
      <dgm:t>
        <a:bodyPr/>
        <a:lstStyle/>
        <a:p>
          <a:endParaRPr lang="en-US"/>
        </a:p>
      </dgm:t>
    </dgm:pt>
    <dgm:pt modelId="{BAE8E374-3850-49A2-892B-1BC534FB1DCF}" type="pres">
      <dgm:prSet presAssocID="{371B1948-A80D-4E31-AA3D-0639C3F2D6EE}" presName="hierChild4" presStyleCnt="0"/>
      <dgm:spPr/>
    </dgm:pt>
    <dgm:pt modelId="{8D6C112C-1BDE-4196-B0F1-0AEE8191071D}" type="pres">
      <dgm:prSet presAssocID="{371B1948-A80D-4E31-AA3D-0639C3F2D6EE}" presName="hierChild5" presStyleCnt="0"/>
      <dgm:spPr/>
    </dgm:pt>
    <dgm:pt modelId="{6EAF08C7-3786-4504-9D94-510171319EE0}" type="pres">
      <dgm:prSet presAssocID="{F2AA91F6-F85C-4FEF-9214-66ECF7379EFC}" presName="hierChild5" presStyleCnt="0"/>
      <dgm:spPr/>
    </dgm:pt>
    <dgm:pt modelId="{0235A179-7AF2-4DAC-83A1-6711C14AF618}" type="pres">
      <dgm:prSet presAssocID="{6F480722-DAEF-480F-89F6-489D87A30C5E}" presName="Name37" presStyleLbl="parChTrans1D2" presStyleIdx="1" presStyleCnt="2"/>
      <dgm:spPr/>
      <dgm:t>
        <a:bodyPr/>
        <a:lstStyle/>
        <a:p>
          <a:endParaRPr lang="en-US"/>
        </a:p>
      </dgm:t>
    </dgm:pt>
    <dgm:pt modelId="{809F9194-2374-4410-A471-FC498063ECA1}" type="pres">
      <dgm:prSet presAssocID="{CE5F4838-5B88-4DF5-B949-7BF842B9ED3A}" presName="hierRoot2" presStyleCnt="0">
        <dgm:presLayoutVars>
          <dgm:hierBranch val="init"/>
        </dgm:presLayoutVars>
      </dgm:prSet>
      <dgm:spPr/>
    </dgm:pt>
    <dgm:pt modelId="{59395222-85A5-4784-8A16-46C09A36D68E}" type="pres">
      <dgm:prSet presAssocID="{CE5F4838-5B88-4DF5-B949-7BF842B9ED3A}" presName="rootComposite" presStyleCnt="0"/>
      <dgm:spPr/>
    </dgm:pt>
    <dgm:pt modelId="{B6CDD4DF-87C9-46B8-86CB-50868072A470}" type="pres">
      <dgm:prSet presAssocID="{CE5F4838-5B88-4DF5-B949-7BF842B9ED3A}" presName="rootText" presStyleLbl="node2" presStyleIdx="1" presStyleCnt="2" custScaleX="169819" custScaleY="17057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AB5887D-3796-4884-861B-D81E48AEEECC}" type="pres">
      <dgm:prSet presAssocID="{CE5F4838-5B88-4DF5-B949-7BF842B9ED3A}" presName="rootConnector" presStyleLbl="node2" presStyleIdx="1" presStyleCnt="2"/>
      <dgm:spPr/>
      <dgm:t>
        <a:bodyPr/>
        <a:lstStyle/>
        <a:p>
          <a:endParaRPr lang="en-US"/>
        </a:p>
      </dgm:t>
    </dgm:pt>
    <dgm:pt modelId="{919E5B93-381D-4299-A74B-D3BB68550AF3}" type="pres">
      <dgm:prSet presAssocID="{CE5F4838-5B88-4DF5-B949-7BF842B9ED3A}" presName="hierChild4" presStyleCnt="0"/>
      <dgm:spPr/>
    </dgm:pt>
    <dgm:pt modelId="{40A2F1D4-D39D-40AF-BC74-A8A313489CDA}" type="pres">
      <dgm:prSet presAssocID="{B9AAC304-9272-458D-8E57-624612402D22}" presName="Name37" presStyleLbl="parChTrans1D3" presStyleIdx="4" presStyleCnt="7"/>
      <dgm:spPr/>
      <dgm:t>
        <a:bodyPr/>
        <a:lstStyle/>
        <a:p>
          <a:endParaRPr lang="en-US"/>
        </a:p>
      </dgm:t>
    </dgm:pt>
    <dgm:pt modelId="{B333DF19-15E7-4867-B02C-57B0FA3F0F8E}" type="pres">
      <dgm:prSet presAssocID="{90DCBEA3-E7F7-4943-BAC9-D3EE7E9FDD16}" presName="hierRoot2" presStyleCnt="0">
        <dgm:presLayoutVars>
          <dgm:hierBranch val="init"/>
        </dgm:presLayoutVars>
      </dgm:prSet>
      <dgm:spPr/>
    </dgm:pt>
    <dgm:pt modelId="{BDA8FAE7-E9DC-47B6-8DEE-FC802771E386}" type="pres">
      <dgm:prSet presAssocID="{90DCBEA3-E7F7-4943-BAC9-D3EE7E9FDD16}" presName="rootComposite" presStyleCnt="0"/>
      <dgm:spPr/>
    </dgm:pt>
    <dgm:pt modelId="{9CD752F0-1013-4E71-A6E3-17ECA2EF4FEF}" type="pres">
      <dgm:prSet presAssocID="{90DCBEA3-E7F7-4943-BAC9-D3EE7E9FDD16}" presName="rootText" presStyleLbl="node3" presStyleIdx="4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FE8074F-12D7-4F05-802C-1AF8D6ECEFD5}" type="pres">
      <dgm:prSet presAssocID="{90DCBEA3-E7F7-4943-BAC9-D3EE7E9FDD16}" presName="rootConnector" presStyleLbl="node3" presStyleIdx="4" presStyleCnt="7"/>
      <dgm:spPr/>
      <dgm:t>
        <a:bodyPr/>
        <a:lstStyle/>
        <a:p>
          <a:endParaRPr lang="en-US"/>
        </a:p>
      </dgm:t>
    </dgm:pt>
    <dgm:pt modelId="{B1EC6105-2181-4E1A-9F56-AB8150543DEA}" type="pres">
      <dgm:prSet presAssocID="{90DCBEA3-E7F7-4943-BAC9-D3EE7E9FDD16}" presName="hierChild4" presStyleCnt="0"/>
      <dgm:spPr/>
    </dgm:pt>
    <dgm:pt modelId="{F14B4291-D5DB-4BC8-9E0A-AB51B6B58E47}" type="pres">
      <dgm:prSet presAssocID="{145ECCD8-5160-4707-BED5-45A8E4BB4ACC}" presName="Name37" presStyleLbl="parChTrans1D4" presStyleIdx="13" presStyleCnt="50"/>
      <dgm:spPr/>
      <dgm:t>
        <a:bodyPr/>
        <a:lstStyle/>
        <a:p>
          <a:endParaRPr lang="en-US"/>
        </a:p>
      </dgm:t>
    </dgm:pt>
    <dgm:pt modelId="{EB4081D6-E086-4D10-9E73-3D5F5C629F79}" type="pres">
      <dgm:prSet presAssocID="{05CFED2B-518D-4FF7-B777-D36DD0B91351}" presName="hierRoot2" presStyleCnt="0">
        <dgm:presLayoutVars>
          <dgm:hierBranch val="init"/>
        </dgm:presLayoutVars>
      </dgm:prSet>
      <dgm:spPr/>
    </dgm:pt>
    <dgm:pt modelId="{2410755B-1416-4891-B3CC-94485CD6D49B}" type="pres">
      <dgm:prSet presAssocID="{05CFED2B-518D-4FF7-B777-D36DD0B91351}" presName="rootComposite" presStyleCnt="0"/>
      <dgm:spPr/>
    </dgm:pt>
    <dgm:pt modelId="{21617081-41C1-4EDF-8794-7B34A5FDAE8C}" type="pres">
      <dgm:prSet presAssocID="{05CFED2B-518D-4FF7-B777-D36DD0B91351}" presName="rootText" presStyleLbl="node4" presStyleIdx="13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4444BC6-76B6-454F-B791-C3DEBB2AA9FD}" type="pres">
      <dgm:prSet presAssocID="{05CFED2B-518D-4FF7-B777-D36DD0B91351}" presName="rootConnector" presStyleLbl="node4" presStyleIdx="13" presStyleCnt="50"/>
      <dgm:spPr/>
      <dgm:t>
        <a:bodyPr/>
        <a:lstStyle/>
        <a:p>
          <a:endParaRPr lang="en-US"/>
        </a:p>
      </dgm:t>
    </dgm:pt>
    <dgm:pt modelId="{C62BA37D-3F15-451E-9FE8-44F20E7F3DCC}" type="pres">
      <dgm:prSet presAssocID="{05CFED2B-518D-4FF7-B777-D36DD0B91351}" presName="hierChild4" presStyleCnt="0"/>
      <dgm:spPr/>
    </dgm:pt>
    <dgm:pt modelId="{CE4610C9-787C-41FD-9242-11C4BD35F511}" type="pres">
      <dgm:prSet presAssocID="{5C2C60CF-2364-4501-AB77-83BE6BC72867}" presName="Name37" presStyleLbl="parChTrans1D4" presStyleIdx="14" presStyleCnt="50"/>
      <dgm:spPr/>
      <dgm:t>
        <a:bodyPr/>
        <a:lstStyle/>
        <a:p>
          <a:endParaRPr lang="en-US"/>
        </a:p>
      </dgm:t>
    </dgm:pt>
    <dgm:pt modelId="{59E99DB2-59DD-4567-8CC5-224A2C9C23B0}" type="pres">
      <dgm:prSet presAssocID="{9F7A2555-C9D8-4DD9-A308-F63DA30140ED}" presName="hierRoot2" presStyleCnt="0">
        <dgm:presLayoutVars>
          <dgm:hierBranch val="init"/>
        </dgm:presLayoutVars>
      </dgm:prSet>
      <dgm:spPr/>
    </dgm:pt>
    <dgm:pt modelId="{E21350AA-9993-4475-AD57-F82E6A614D30}" type="pres">
      <dgm:prSet presAssocID="{9F7A2555-C9D8-4DD9-A308-F63DA30140ED}" presName="rootComposite" presStyleCnt="0"/>
      <dgm:spPr/>
    </dgm:pt>
    <dgm:pt modelId="{D4A1593F-E644-41EA-84FA-FA9DB6E78399}" type="pres">
      <dgm:prSet presAssocID="{9F7A2555-C9D8-4DD9-A308-F63DA30140ED}" presName="rootText" presStyleLbl="node4" presStyleIdx="14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DF8838-45AB-4DE0-ADA9-ECFE8A6A7D77}" type="pres">
      <dgm:prSet presAssocID="{9F7A2555-C9D8-4DD9-A308-F63DA30140ED}" presName="rootConnector" presStyleLbl="node4" presStyleIdx="14" presStyleCnt="50"/>
      <dgm:spPr/>
      <dgm:t>
        <a:bodyPr/>
        <a:lstStyle/>
        <a:p>
          <a:endParaRPr lang="en-US"/>
        </a:p>
      </dgm:t>
    </dgm:pt>
    <dgm:pt modelId="{C97ABB20-5D23-43DC-9BE4-61DCDB9C386A}" type="pres">
      <dgm:prSet presAssocID="{9F7A2555-C9D8-4DD9-A308-F63DA30140ED}" presName="hierChild4" presStyleCnt="0"/>
      <dgm:spPr/>
    </dgm:pt>
    <dgm:pt modelId="{3F60C866-B0AE-4B30-95E9-80EDB12022DE}" type="pres">
      <dgm:prSet presAssocID="{9F7A2555-C9D8-4DD9-A308-F63DA30140ED}" presName="hierChild5" presStyleCnt="0"/>
      <dgm:spPr/>
    </dgm:pt>
    <dgm:pt modelId="{628AC1EF-F2B7-4173-95A3-11DA28970BC7}" type="pres">
      <dgm:prSet presAssocID="{69D5CF31-42A5-4040-9D1B-42BD4CAE72A4}" presName="Name37" presStyleLbl="parChTrans1D4" presStyleIdx="15" presStyleCnt="50"/>
      <dgm:spPr/>
      <dgm:t>
        <a:bodyPr/>
        <a:lstStyle/>
        <a:p>
          <a:endParaRPr lang="en-US"/>
        </a:p>
      </dgm:t>
    </dgm:pt>
    <dgm:pt modelId="{89C5B054-B34F-4F81-8658-DC1E8ED77B81}" type="pres">
      <dgm:prSet presAssocID="{B78EB4F9-49BE-4770-9C32-9319B08FD9C5}" presName="hierRoot2" presStyleCnt="0">
        <dgm:presLayoutVars>
          <dgm:hierBranch val="init"/>
        </dgm:presLayoutVars>
      </dgm:prSet>
      <dgm:spPr/>
    </dgm:pt>
    <dgm:pt modelId="{1D9E1361-C0C9-4E63-9B5A-DC6C6BC53392}" type="pres">
      <dgm:prSet presAssocID="{B78EB4F9-49BE-4770-9C32-9319B08FD9C5}" presName="rootComposite" presStyleCnt="0"/>
      <dgm:spPr/>
    </dgm:pt>
    <dgm:pt modelId="{A9C40795-EAED-447E-9E7E-5FC2C10FB0E1}" type="pres">
      <dgm:prSet presAssocID="{B78EB4F9-49BE-4770-9C32-9319B08FD9C5}" presName="rootText" presStyleLbl="node4" presStyleIdx="15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2B7EA2A-9719-4004-B855-E9FF4AAB6918}" type="pres">
      <dgm:prSet presAssocID="{B78EB4F9-49BE-4770-9C32-9319B08FD9C5}" presName="rootConnector" presStyleLbl="node4" presStyleIdx="15" presStyleCnt="50"/>
      <dgm:spPr/>
      <dgm:t>
        <a:bodyPr/>
        <a:lstStyle/>
        <a:p>
          <a:endParaRPr lang="en-US"/>
        </a:p>
      </dgm:t>
    </dgm:pt>
    <dgm:pt modelId="{E7FCC4C4-ACD6-4DF7-B56F-83DC87415C22}" type="pres">
      <dgm:prSet presAssocID="{B78EB4F9-49BE-4770-9C32-9319B08FD9C5}" presName="hierChild4" presStyleCnt="0"/>
      <dgm:spPr/>
    </dgm:pt>
    <dgm:pt modelId="{645E9434-14B8-4ACE-BDF5-5EF8F2C6C7D3}" type="pres">
      <dgm:prSet presAssocID="{B78EB4F9-49BE-4770-9C32-9319B08FD9C5}" presName="hierChild5" presStyleCnt="0"/>
      <dgm:spPr/>
    </dgm:pt>
    <dgm:pt modelId="{9BC3EBEA-20D4-44FB-A61F-BDA810444462}" type="pres">
      <dgm:prSet presAssocID="{D23680E6-EF2C-4131-809E-301F935B27F8}" presName="Name37" presStyleLbl="parChTrans1D4" presStyleIdx="16" presStyleCnt="50"/>
      <dgm:spPr/>
      <dgm:t>
        <a:bodyPr/>
        <a:lstStyle/>
        <a:p>
          <a:endParaRPr lang="en-US"/>
        </a:p>
      </dgm:t>
    </dgm:pt>
    <dgm:pt modelId="{D303C4B2-4501-4A99-83D3-E472635E7494}" type="pres">
      <dgm:prSet presAssocID="{B615568C-9004-4E68-80AE-8A193F0D76C3}" presName="hierRoot2" presStyleCnt="0">
        <dgm:presLayoutVars>
          <dgm:hierBranch val="init"/>
        </dgm:presLayoutVars>
      </dgm:prSet>
      <dgm:spPr/>
    </dgm:pt>
    <dgm:pt modelId="{EEC87148-DCCB-4944-8F60-6AFA3C2FC666}" type="pres">
      <dgm:prSet presAssocID="{B615568C-9004-4E68-80AE-8A193F0D76C3}" presName="rootComposite" presStyleCnt="0"/>
      <dgm:spPr/>
    </dgm:pt>
    <dgm:pt modelId="{B957D346-86D2-4B44-8095-47BD915E66F3}" type="pres">
      <dgm:prSet presAssocID="{B615568C-9004-4E68-80AE-8A193F0D76C3}" presName="rootText" presStyleLbl="node4" presStyleIdx="16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6E15043-50D6-47D2-A4E4-0A518A8F099A}" type="pres">
      <dgm:prSet presAssocID="{B615568C-9004-4E68-80AE-8A193F0D76C3}" presName="rootConnector" presStyleLbl="node4" presStyleIdx="16" presStyleCnt="50"/>
      <dgm:spPr/>
      <dgm:t>
        <a:bodyPr/>
        <a:lstStyle/>
        <a:p>
          <a:endParaRPr lang="en-US"/>
        </a:p>
      </dgm:t>
    </dgm:pt>
    <dgm:pt modelId="{4C75BC59-4C51-4E3A-BB1A-4F5B2E735B6E}" type="pres">
      <dgm:prSet presAssocID="{B615568C-9004-4E68-80AE-8A193F0D76C3}" presName="hierChild4" presStyleCnt="0"/>
      <dgm:spPr/>
    </dgm:pt>
    <dgm:pt modelId="{BE9773B2-FBB7-4500-94B6-7934467DAB30}" type="pres">
      <dgm:prSet presAssocID="{B615568C-9004-4E68-80AE-8A193F0D76C3}" presName="hierChild5" presStyleCnt="0"/>
      <dgm:spPr/>
    </dgm:pt>
    <dgm:pt modelId="{D57EF265-FEFD-4533-B506-EC3F3EEFDC48}" type="pres">
      <dgm:prSet presAssocID="{A5A56C6B-1DC2-4645-B556-2B39617F47E0}" presName="Name37" presStyleLbl="parChTrans1D4" presStyleIdx="17" presStyleCnt="50"/>
      <dgm:spPr/>
      <dgm:t>
        <a:bodyPr/>
        <a:lstStyle/>
        <a:p>
          <a:endParaRPr lang="en-US"/>
        </a:p>
      </dgm:t>
    </dgm:pt>
    <dgm:pt modelId="{09055441-DE6A-4FD0-AD22-0CB5A4717A52}" type="pres">
      <dgm:prSet presAssocID="{E16B09A8-3A4A-43F3-BC70-7C48F38FD813}" presName="hierRoot2" presStyleCnt="0">
        <dgm:presLayoutVars>
          <dgm:hierBranch val="init"/>
        </dgm:presLayoutVars>
      </dgm:prSet>
      <dgm:spPr/>
    </dgm:pt>
    <dgm:pt modelId="{524EA65E-E08D-48D3-9A37-B2806FF045AD}" type="pres">
      <dgm:prSet presAssocID="{E16B09A8-3A4A-43F3-BC70-7C48F38FD813}" presName="rootComposite" presStyleCnt="0"/>
      <dgm:spPr/>
    </dgm:pt>
    <dgm:pt modelId="{3CEE4E72-C57C-4774-97C0-52ABE14BDE83}" type="pres">
      <dgm:prSet presAssocID="{E16B09A8-3A4A-43F3-BC70-7C48F38FD813}" presName="rootText" presStyleLbl="node4" presStyleIdx="17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6FFF33-51A9-4169-8A12-7F8C722538CE}" type="pres">
      <dgm:prSet presAssocID="{E16B09A8-3A4A-43F3-BC70-7C48F38FD813}" presName="rootConnector" presStyleLbl="node4" presStyleIdx="17" presStyleCnt="50"/>
      <dgm:spPr/>
      <dgm:t>
        <a:bodyPr/>
        <a:lstStyle/>
        <a:p>
          <a:endParaRPr lang="en-US"/>
        </a:p>
      </dgm:t>
    </dgm:pt>
    <dgm:pt modelId="{B637438F-47E6-4413-B2DA-994A08094246}" type="pres">
      <dgm:prSet presAssocID="{E16B09A8-3A4A-43F3-BC70-7C48F38FD813}" presName="hierChild4" presStyleCnt="0"/>
      <dgm:spPr/>
    </dgm:pt>
    <dgm:pt modelId="{021A9C9E-0E64-4AAF-8DDD-022C3B9A48DD}" type="pres">
      <dgm:prSet presAssocID="{E16B09A8-3A4A-43F3-BC70-7C48F38FD813}" presName="hierChild5" presStyleCnt="0"/>
      <dgm:spPr/>
    </dgm:pt>
    <dgm:pt modelId="{9807FFB5-A671-459D-BAFD-493299522EDB}" type="pres">
      <dgm:prSet presAssocID="{7F71DCEB-A054-4B3A-B863-A5F25A89C90C}" presName="Name37" presStyleLbl="parChTrans1D4" presStyleIdx="18" presStyleCnt="50"/>
      <dgm:spPr/>
      <dgm:t>
        <a:bodyPr/>
        <a:lstStyle/>
        <a:p>
          <a:endParaRPr lang="en-US"/>
        </a:p>
      </dgm:t>
    </dgm:pt>
    <dgm:pt modelId="{7BC2615F-7FAF-4A9B-8D84-D1C45DE9D2CA}" type="pres">
      <dgm:prSet presAssocID="{7956738D-3A8E-4E64-A310-8C6F7CBB5DEE}" presName="hierRoot2" presStyleCnt="0">
        <dgm:presLayoutVars>
          <dgm:hierBranch val="init"/>
        </dgm:presLayoutVars>
      </dgm:prSet>
      <dgm:spPr/>
    </dgm:pt>
    <dgm:pt modelId="{BB2EA5C8-2AFB-4230-9A0F-6EC923D234D3}" type="pres">
      <dgm:prSet presAssocID="{7956738D-3A8E-4E64-A310-8C6F7CBB5DEE}" presName="rootComposite" presStyleCnt="0"/>
      <dgm:spPr/>
    </dgm:pt>
    <dgm:pt modelId="{578F3E60-CF9C-49F2-8DBF-EB56C7309DBD}" type="pres">
      <dgm:prSet presAssocID="{7956738D-3A8E-4E64-A310-8C6F7CBB5DEE}" presName="rootText" presStyleLbl="node4" presStyleIdx="18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83C76A3-BE92-4B22-AA02-0B8E22EB4BCE}" type="pres">
      <dgm:prSet presAssocID="{7956738D-3A8E-4E64-A310-8C6F7CBB5DEE}" presName="rootConnector" presStyleLbl="node4" presStyleIdx="18" presStyleCnt="50"/>
      <dgm:spPr/>
      <dgm:t>
        <a:bodyPr/>
        <a:lstStyle/>
        <a:p>
          <a:endParaRPr lang="en-US"/>
        </a:p>
      </dgm:t>
    </dgm:pt>
    <dgm:pt modelId="{FDF42598-F481-4579-A899-580A19A723B7}" type="pres">
      <dgm:prSet presAssocID="{7956738D-3A8E-4E64-A310-8C6F7CBB5DEE}" presName="hierChild4" presStyleCnt="0"/>
      <dgm:spPr/>
    </dgm:pt>
    <dgm:pt modelId="{6348863C-B9CB-4A91-9446-1B2ADF175009}" type="pres">
      <dgm:prSet presAssocID="{7956738D-3A8E-4E64-A310-8C6F7CBB5DEE}" presName="hierChild5" presStyleCnt="0"/>
      <dgm:spPr/>
    </dgm:pt>
    <dgm:pt modelId="{F24ECF3F-92FB-4769-A5B6-09695A5851E0}" type="pres">
      <dgm:prSet presAssocID="{05CFED2B-518D-4FF7-B777-D36DD0B91351}" presName="hierChild5" presStyleCnt="0"/>
      <dgm:spPr/>
    </dgm:pt>
    <dgm:pt modelId="{0FA739A8-6AC9-4C7E-9C8E-05F5DF34FCAC}" type="pres">
      <dgm:prSet presAssocID="{B5F40AEB-61D6-4F7D-AB6F-397B9BB21994}" presName="Name37" presStyleLbl="parChTrans1D4" presStyleIdx="19" presStyleCnt="50"/>
      <dgm:spPr/>
      <dgm:t>
        <a:bodyPr/>
        <a:lstStyle/>
        <a:p>
          <a:endParaRPr lang="en-US"/>
        </a:p>
      </dgm:t>
    </dgm:pt>
    <dgm:pt modelId="{273AB396-48D4-4CD9-9E91-66AF20C16404}" type="pres">
      <dgm:prSet presAssocID="{B59DBDCB-1FD2-4561-B7DF-C733A63A03CA}" presName="hierRoot2" presStyleCnt="0">
        <dgm:presLayoutVars>
          <dgm:hierBranch val="init"/>
        </dgm:presLayoutVars>
      </dgm:prSet>
      <dgm:spPr/>
    </dgm:pt>
    <dgm:pt modelId="{DF8EFA57-0F60-4702-868F-13595AFA7946}" type="pres">
      <dgm:prSet presAssocID="{B59DBDCB-1FD2-4561-B7DF-C733A63A03CA}" presName="rootComposite" presStyleCnt="0"/>
      <dgm:spPr/>
    </dgm:pt>
    <dgm:pt modelId="{1B7E527B-2DF2-4E6B-9205-E353444A3510}" type="pres">
      <dgm:prSet presAssocID="{B59DBDCB-1FD2-4561-B7DF-C733A63A03CA}" presName="rootText" presStyleLbl="node4" presStyleIdx="19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8B30471-631D-453B-BF68-722543102640}" type="pres">
      <dgm:prSet presAssocID="{B59DBDCB-1FD2-4561-B7DF-C733A63A03CA}" presName="rootConnector" presStyleLbl="node4" presStyleIdx="19" presStyleCnt="50"/>
      <dgm:spPr/>
      <dgm:t>
        <a:bodyPr/>
        <a:lstStyle/>
        <a:p>
          <a:endParaRPr lang="en-US"/>
        </a:p>
      </dgm:t>
    </dgm:pt>
    <dgm:pt modelId="{5B82B365-2A3B-4AC7-9CDB-8F42D71C7139}" type="pres">
      <dgm:prSet presAssocID="{B59DBDCB-1FD2-4561-B7DF-C733A63A03CA}" presName="hierChild4" presStyleCnt="0"/>
      <dgm:spPr/>
    </dgm:pt>
    <dgm:pt modelId="{E7E0C154-BECE-4DF1-BD14-473131907C0A}" type="pres">
      <dgm:prSet presAssocID="{6C8AA156-9C1D-4C0D-AE44-14A5AA166DA2}" presName="Name37" presStyleLbl="parChTrans1D4" presStyleIdx="20" presStyleCnt="50"/>
      <dgm:spPr/>
      <dgm:t>
        <a:bodyPr/>
        <a:lstStyle/>
        <a:p>
          <a:endParaRPr lang="en-US"/>
        </a:p>
      </dgm:t>
    </dgm:pt>
    <dgm:pt modelId="{8EF3318D-EEF2-429E-B002-C6F6D3BBD0BB}" type="pres">
      <dgm:prSet presAssocID="{AFD99713-5D93-4689-BF06-6EB6F4E26CB6}" presName="hierRoot2" presStyleCnt="0">
        <dgm:presLayoutVars>
          <dgm:hierBranch val="init"/>
        </dgm:presLayoutVars>
      </dgm:prSet>
      <dgm:spPr/>
    </dgm:pt>
    <dgm:pt modelId="{F9DACF88-5733-4740-B714-C78E1E18ABC6}" type="pres">
      <dgm:prSet presAssocID="{AFD99713-5D93-4689-BF06-6EB6F4E26CB6}" presName="rootComposite" presStyleCnt="0"/>
      <dgm:spPr/>
    </dgm:pt>
    <dgm:pt modelId="{63286FF3-A2BD-4A47-8B42-8C454F95E962}" type="pres">
      <dgm:prSet presAssocID="{AFD99713-5D93-4689-BF06-6EB6F4E26CB6}" presName="rootText" presStyleLbl="node4" presStyleIdx="20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54149D6-91FE-42BC-9FBB-3E908C467098}" type="pres">
      <dgm:prSet presAssocID="{AFD99713-5D93-4689-BF06-6EB6F4E26CB6}" presName="rootConnector" presStyleLbl="node4" presStyleIdx="20" presStyleCnt="50"/>
      <dgm:spPr/>
      <dgm:t>
        <a:bodyPr/>
        <a:lstStyle/>
        <a:p>
          <a:endParaRPr lang="en-US"/>
        </a:p>
      </dgm:t>
    </dgm:pt>
    <dgm:pt modelId="{D6FF03DD-EB01-4140-9CA3-F9710CBB2486}" type="pres">
      <dgm:prSet presAssocID="{AFD99713-5D93-4689-BF06-6EB6F4E26CB6}" presName="hierChild4" presStyleCnt="0"/>
      <dgm:spPr/>
    </dgm:pt>
    <dgm:pt modelId="{6AAA6B82-3458-411D-9D02-6E2477E2C360}" type="pres">
      <dgm:prSet presAssocID="{AFD99713-5D93-4689-BF06-6EB6F4E26CB6}" presName="hierChild5" presStyleCnt="0"/>
      <dgm:spPr/>
    </dgm:pt>
    <dgm:pt modelId="{11A0C147-AC99-4740-B992-13699CA19919}" type="pres">
      <dgm:prSet presAssocID="{29AEACA7-D10C-4707-952E-0C0721C8EA5E}" presName="Name37" presStyleLbl="parChTrans1D4" presStyleIdx="21" presStyleCnt="50"/>
      <dgm:spPr/>
      <dgm:t>
        <a:bodyPr/>
        <a:lstStyle/>
        <a:p>
          <a:endParaRPr lang="en-US"/>
        </a:p>
      </dgm:t>
    </dgm:pt>
    <dgm:pt modelId="{E8A08818-381B-4068-B62E-1815D1A191D0}" type="pres">
      <dgm:prSet presAssocID="{FF54D354-FA94-42CE-9E50-3155334B5500}" presName="hierRoot2" presStyleCnt="0">
        <dgm:presLayoutVars>
          <dgm:hierBranch val="init"/>
        </dgm:presLayoutVars>
      </dgm:prSet>
      <dgm:spPr/>
    </dgm:pt>
    <dgm:pt modelId="{0E3EB7D5-4501-4602-85EF-367E33186825}" type="pres">
      <dgm:prSet presAssocID="{FF54D354-FA94-42CE-9E50-3155334B5500}" presName="rootComposite" presStyleCnt="0"/>
      <dgm:spPr/>
    </dgm:pt>
    <dgm:pt modelId="{0ED06B93-4A6F-4370-914A-43EFB67EEC6D}" type="pres">
      <dgm:prSet presAssocID="{FF54D354-FA94-42CE-9E50-3155334B5500}" presName="rootText" presStyleLbl="node4" presStyleIdx="21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465B586-89AB-43B8-8B89-212269B13910}" type="pres">
      <dgm:prSet presAssocID="{FF54D354-FA94-42CE-9E50-3155334B5500}" presName="rootConnector" presStyleLbl="node4" presStyleIdx="21" presStyleCnt="50"/>
      <dgm:spPr/>
      <dgm:t>
        <a:bodyPr/>
        <a:lstStyle/>
        <a:p>
          <a:endParaRPr lang="en-US"/>
        </a:p>
      </dgm:t>
    </dgm:pt>
    <dgm:pt modelId="{0A5BB4EA-EAC2-4F22-88FB-B355D444DA52}" type="pres">
      <dgm:prSet presAssocID="{FF54D354-FA94-42CE-9E50-3155334B5500}" presName="hierChild4" presStyleCnt="0"/>
      <dgm:spPr/>
    </dgm:pt>
    <dgm:pt modelId="{A50A4D64-6415-40FD-B020-2C42F0A5B82D}" type="pres">
      <dgm:prSet presAssocID="{FF54D354-FA94-42CE-9E50-3155334B5500}" presName="hierChild5" presStyleCnt="0"/>
      <dgm:spPr/>
    </dgm:pt>
    <dgm:pt modelId="{4C033827-E3A7-46FF-8FD4-0CA12E71C7A0}" type="pres">
      <dgm:prSet presAssocID="{B59DBDCB-1FD2-4561-B7DF-C733A63A03CA}" presName="hierChild5" presStyleCnt="0"/>
      <dgm:spPr/>
    </dgm:pt>
    <dgm:pt modelId="{98685358-0BB8-40A8-8367-E9910D878F81}" type="pres">
      <dgm:prSet presAssocID="{90DCBEA3-E7F7-4943-BAC9-D3EE7E9FDD16}" presName="hierChild5" presStyleCnt="0"/>
      <dgm:spPr/>
    </dgm:pt>
    <dgm:pt modelId="{37094F7E-0203-49CB-93FF-9289730AE108}" type="pres">
      <dgm:prSet presAssocID="{67A9C56E-68F0-4BA5-A58D-B4DE57A425D6}" presName="Name37" presStyleLbl="parChTrans1D3" presStyleIdx="5" presStyleCnt="7"/>
      <dgm:spPr/>
      <dgm:t>
        <a:bodyPr/>
        <a:lstStyle/>
        <a:p>
          <a:endParaRPr lang="en-US"/>
        </a:p>
      </dgm:t>
    </dgm:pt>
    <dgm:pt modelId="{0ACEB216-054E-4DF2-969A-EEE25EC92935}" type="pres">
      <dgm:prSet presAssocID="{25CE7E0B-4084-4DC6-9762-BF3B0B0783B4}" presName="hierRoot2" presStyleCnt="0">
        <dgm:presLayoutVars>
          <dgm:hierBranch val="init"/>
        </dgm:presLayoutVars>
      </dgm:prSet>
      <dgm:spPr/>
    </dgm:pt>
    <dgm:pt modelId="{73C368E2-7948-4967-B679-F6BA0257F702}" type="pres">
      <dgm:prSet presAssocID="{25CE7E0B-4084-4DC6-9762-BF3B0B0783B4}" presName="rootComposite" presStyleCnt="0"/>
      <dgm:spPr/>
    </dgm:pt>
    <dgm:pt modelId="{80C3D18C-993B-4784-B1A6-8F804EBC2620}" type="pres">
      <dgm:prSet presAssocID="{25CE7E0B-4084-4DC6-9762-BF3B0B0783B4}" presName="rootText" presStyleLbl="node3" presStyleIdx="5" presStyleCnt="7" custScaleX="133431" custScaleY="1047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96C99DD-9D20-4C47-8176-D331021C84D3}" type="pres">
      <dgm:prSet presAssocID="{25CE7E0B-4084-4DC6-9762-BF3B0B0783B4}" presName="rootConnector" presStyleLbl="node3" presStyleIdx="5" presStyleCnt="7"/>
      <dgm:spPr/>
      <dgm:t>
        <a:bodyPr/>
        <a:lstStyle/>
        <a:p>
          <a:endParaRPr lang="en-US"/>
        </a:p>
      </dgm:t>
    </dgm:pt>
    <dgm:pt modelId="{68753BAF-9A49-4EBC-9C0A-BA95EAD7FF06}" type="pres">
      <dgm:prSet presAssocID="{25CE7E0B-4084-4DC6-9762-BF3B0B0783B4}" presName="hierChild4" presStyleCnt="0"/>
      <dgm:spPr/>
    </dgm:pt>
    <dgm:pt modelId="{6FC55A11-6F21-47FD-85AC-945DA36ACFD0}" type="pres">
      <dgm:prSet presAssocID="{5F7EB0E6-2B97-4DD7-826F-8F8E7CF60836}" presName="Name37" presStyleLbl="parChTrans1D4" presStyleIdx="22" presStyleCnt="50"/>
      <dgm:spPr/>
      <dgm:t>
        <a:bodyPr/>
        <a:lstStyle/>
        <a:p>
          <a:endParaRPr lang="en-US"/>
        </a:p>
      </dgm:t>
    </dgm:pt>
    <dgm:pt modelId="{A1B9D104-E40C-4EF0-ADF5-A4045231E044}" type="pres">
      <dgm:prSet presAssocID="{90B40B99-01A9-4B47-9AEE-A7D98D56EC6E}" presName="hierRoot2" presStyleCnt="0">
        <dgm:presLayoutVars>
          <dgm:hierBranch val="init"/>
        </dgm:presLayoutVars>
      </dgm:prSet>
      <dgm:spPr/>
    </dgm:pt>
    <dgm:pt modelId="{C62842AC-5BFF-4B10-818A-19FE28E69D5D}" type="pres">
      <dgm:prSet presAssocID="{90B40B99-01A9-4B47-9AEE-A7D98D56EC6E}" presName="rootComposite" presStyleCnt="0"/>
      <dgm:spPr/>
    </dgm:pt>
    <dgm:pt modelId="{837103EA-A95B-4778-80AC-CC22CC25A8C2}" type="pres">
      <dgm:prSet presAssocID="{90B40B99-01A9-4B47-9AEE-A7D98D56EC6E}" presName="rootText" presStyleLbl="node4" presStyleIdx="22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365000A-E9B9-47CB-B53A-CDBB6FBDE009}" type="pres">
      <dgm:prSet presAssocID="{90B40B99-01A9-4B47-9AEE-A7D98D56EC6E}" presName="rootConnector" presStyleLbl="node4" presStyleIdx="22" presStyleCnt="50"/>
      <dgm:spPr/>
      <dgm:t>
        <a:bodyPr/>
        <a:lstStyle/>
        <a:p>
          <a:endParaRPr lang="en-US"/>
        </a:p>
      </dgm:t>
    </dgm:pt>
    <dgm:pt modelId="{5D365888-55BB-4A7D-8596-3F4D8855A0AC}" type="pres">
      <dgm:prSet presAssocID="{90B40B99-01A9-4B47-9AEE-A7D98D56EC6E}" presName="hierChild4" presStyleCnt="0"/>
      <dgm:spPr/>
    </dgm:pt>
    <dgm:pt modelId="{489E8CBC-5ACC-45C9-A389-0B09D2E48DC0}" type="pres">
      <dgm:prSet presAssocID="{FA57FCEA-1450-44A2-9AB2-71F3CC2B15F1}" presName="Name37" presStyleLbl="parChTrans1D4" presStyleIdx="23" presStyleCnt="50"/>
      <dgm:spPr/>
      <dgm:t>
        <a:bodyPr/>
        <a:lstStyle/>
        <a:p>
          <a:endParaRPr lang="en-US"/>
        </a:p>
      </dgm:t>
    </dgm:pt>
    <dgm:pt modelId="{7DD3C3E4-9C4A-495E-9BE9-50EC00E8891B}" type="pres">
      <dgm:prSet presAssocID="{83A711D4-4490-41D8-BC71-77BD2D2FF146}" presName="hierRoot2" presStyleCnt="0">
        <dgm:presLayoutVars>
          <dgm:hierBranch val="init"/>
        </dgm:presLayoutVars>
      </dgm:prSet>
      <dgm:spPr/>
    </dgm:pt>
    <dgm:pt modelId="{E35B2535-E446-4600-A7A6-DC6B673EFB21}" type="pres">
      <dgm:prSet presAssocID="{83A711D4-4490-41D8-BC71-77BD2D2FF146}" presName="rootComposite" presStyleCnt="0"/>
      <dgm:spPr/>
    </dgm:pt>
    <dgm:pt modelId="{94DD325F-1929-4DA6-B6F9-AA30F8BC8BE1}" type="pres">
      <dgm:prSet presAssocID="{83A711D4-4490-41D8-BC71-77BD2D2FF146}" presName="rootText" presStyleLbl="node4" presStyleIdx="23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EED3143-31BE-4339-9E05-7B736203D8DC}" type="pres">
      <dgm:prSet presAssocID="{83A711D4-4490-41D8-BC71-77BD2D2FF146}" presName="rootConnector" presStyleLbl="node4" presStyleIdx="23" presStyleCnt="50"/>
      <dgm:spPr/>
      <dgm:t>
        <a:bodyPr/>
        <a:lstStyle/>
        <a:p>
          <a:endParaRPr lang="en-US"/>
        </a:p>
      </dgm:t>
    </dgm:pt>
    <dgm:pt modelId="{EA169AC4-E1FB-4F21-96F5-7B30990DB433}" type="pres">
      <dgm:prSet presAssocID="{83A711D4-4490-41D8-BC71-77BD2D2FF146}" presName="hierChild4" presStyleCnt="0"/>
      <dgm:spPr/>
    </dgm:pt>
    <dgm:pt modelId="{22622FC6-65F3-407C-9DB2-DF6C6BAF2B02}" type="pres">
      <dgm:prSet presAssocID="{83A711D4-4490-41D8-BC71-77BD2D2FF146}" presName="hierChild5" presStyleCnt="0"/>
      <dgm:spPr/>
    </dgm:pt>
    <dgm:pt modelId="{80A23C5C-DF7D-4F26-BE80-15F88418DB85}" type="pres">
      <dgm:prSet presAssocID="{310418E5-9006-4C33-8A45-867572823534}" presName="Name37" presStyleLbl="parChTrans1D4" presStyleIdx="24" presStyleCnt="50"/>
      <dgm:spPr/>
      <dgm:t>
        <a:bodyPr/>
        <a:lstStyle/>
        <a:p>
          <a:endParaRPr lang="en-US"/>
        </a:p>
      </dgm:t>
    </dgm:pt>
    <dgm:pt modelId="{EE8EBBF1-005D-4195-9BD8-A210ABC3E7BD}" type="pres">
      <dgm:prSet presAssocID="{66C790DD-193E-4333-9E40-3BCFF383A9BA}" presName="hierRoot2" presStyleCnt="0">
        <dgm:presLayoutVars>
          <dgm:hierBranch val="init"/>
        </dgm:presLayoutVars>
      </dgm:prSet>
      <dgm:spPr/>
    </dgm:pt>
    <dgm:pt modelId="{BB5D095B-0348-4C5F-8DB8-297F4E547EDD}" type="pres">
      <dgm:prSet presAssocID="{66C790DD-193E-4333-9E40-3BCFF383A9BA}" presName="rootComposite" presStyleCnt="0"/>
      <dgm:spPr/>
    </dgm:pt>
    <dgm:pt modelId="{605BEB25-5503-46DA-AC99-9D432B9D34F7}" type="pres">
      <dgm:prSet presAssocID="{66C790DD-193E-4333-9E40-3BCFF383A9BA}" presName="rootText" presStyleLbl="node4" presStyleIdx="24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F5EA31D-2E29-4F48-9A51-78431137CE34}" type="pres">
      <dgm:prSet presAssocID="{66C790DD-193E-4333-9E40-3BCFF383A9BA}" presName="rootConnector" presStyleLbl="node4" presStyleIdx="24" presStyleCnt="50"/>
      <dgm:spPr/>
      <dgm:t>
        <a:bodyPr/>
        <a:lstStyle/>
        <a:p>
          <a:endParaRPr lang="en-US"/>
        </a:p>
      </dgm:t>
    </dgm:pt>
    <dgm:pt modelId="{0D2AD9BC-4C55-40BB-AC43-578BE489E01E}" type="pres">
      <dgm:prSet presAssocID="{66C790DD-193E-4333-9E40-3BCFF383A9BA}" presName="hierChild4" presStyleCnt="0"/>
      <dgm:spPr/>
    </dgm:pt>
    <dgm:pt modelId="{F9B72734-2950-446B-94B3-7927A10B89A6}" type="pres">
      <dgm:prSet presAssocID="{66C790DD-193E-4333-9E40-3BCFF383A9BA}" presName="hierChild5" presStyleCnt="0"/>
      <dgm:spPr/>
    </dgm:pt>
    <dgm:pt modelId="{8170847F-FC98-48CF-AA17-30425B43397D}" type="pres">
      <dgm:prSet presAssocID="{11E1E9B4-5F7D-42AA-B761-47A2682FA8F8}" presName="Name37" presStyleLbl="parChTrans1D4" presStyleIdx="25" presStyleCnt="50"/>
      <dgm:spPr/>
      <dgm:t>
        <a:bodyPr/>
        <a:lstStyle/>
        <a:p>
          <a:endParaRPr lang="en-US"/>
        </a:p>
      </dgm:t>
    </dgm:pt>
    <dgm:pt modelId="{DAD033C3-B444-47C2-B361-D5872CCC99E2}" type="pres">
      <dgm:prSet presAssocID="{310F03F7-BD88-47B4-9ADE-CAA7CC954547}" presName="hierRoot2" presStyleCnt="0">
        <dgm:presLayoutVars>
          <dgm:hierBranch val="init"/>
        </dgm:presLayoutVars>
      </dgm:prSet>
      <dgm:spPr/>
    </dgm:pt>
    <dgm:pt modelId="{79CF57DE-EA8D-4236-A11D-235D1B433505}" type="pres">
      <dgm:prSet presAssocID="{310F03F7-BD88-47B4-9ADE-CAA7CC954547}" presName="rootComposite" presStyleCnt="0"/>
      <dgm:spPr/>
    </dgm:pt>
    <dgm:pt modelId="{E52CD753-58F3-455A-B94A-29AA258CAAEC}" type="pres">
      <dgm:prSet presAssocID="{310F03F7-BD88-47B4-9ADE-CAA7CC954547}" presName="rootText" presStyleLbl="node4" presStyleIdx="25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2BFB4BE-3B8F-441E-A84A-9D17749B19F6}" type="pres">
      <dgm:prSet presAssocID="{310F03F7-BD88-47B4-9ADE-CAA7CC954547}" presName="rootConnector" presStyleLbl="node4" presStyleIdx="25" presStyleCnt="50"/>
      <dgm:spPr/>
      <dgm:t>
        <a:bodyPr/>
        <a:lstStyle/>
        <a:p>
          <a:endParaRPr lang="en-US"/>
        </a:p>
      </dgm:t>
    </dgm:pt>
    <dgm:pt modelId="{F89541D5-FD96-43BF-B699-E095DE4989F6}" type="pres">
      <dgm:prSet presAssocID="{310F03F7-BD88-47B4-9ADE-CAA7CC954547}" presName="hierChild4" presStyleCnt="0"/>
      <dgm:spPr/>
    </dgm:pt>
    <dgm:pt modelId="{B6837696-904A-482A-8734-72C2638A6788}" type="pres">
      <dgm:prSet presAssocID="{310F03F7-BD88-47B4-9ADE-CAA7CC954547}" presName="hierChild5" presStyleCnt="0"/>
      <dgm:spPr/>
    </dgm:pt>
    <dgm:pt modelId="{08522783-4D13-4559-A253-8B7C8C3A4A34}" type="pres">
      <dgm:prSet presAssocID="{90B40B99-01A9-4B47-9AEE-A7D98D56EC6E}" presName="hierChild5" presStyleCnt="0"/>
      <dgm:spPr/>
    </dgm:pt>
    <dgm:pt modelId="{F7F552C8-57F0-4206-AE59-B624166D3F90}" type="pres">
      <dgm:prSet presAssocID="{D23481B7-EFD0-4CA0-A2DD-6FB0F49A7AA7}" presName="Name37" presStyleLbl="parChTrans1D4" presStyleIdx="26" presStyleCnt="50"/>
      <dgm:spPr/>
      <dgm:t>
        <a:bodyPr/>
        <a:lstStyle/>
        <a:p>
          <a:endParaRPr lang="en-US"/>
        </a:p>
      </dgm:t>
    </dgm:pt>
    <dgm:pt modelId="{19198D5B-1FFF-4E54-9F1B-CE94D7F54A4F}" type="pres">
      <dgm:prSet presAssocID="{CB9932E0-8CA2-4988-A248-514FE75AD3CD}" presName="hierRoot2" presStyleCnt="0">
        <dgm:presLayoutVars>
          <dgm:hierBranch val="init"/>
        </dgm:presLayoutVars>
      </dgm:prSet>
      <dgm:spPr/>
    </dgm:pt>
    <dgm:pt modelId="{B4FD4DFB-F5FD-4421-99FE-95570BA18AC4}" type="pres">
      <dgm:prSet presAssocID="{CB9932E0-8CA2-4988-A248-514FE75AD3CD}" presName="rootComposite" presStyleCnt="0"/>
      <dgm:spPr/>
    </dgm:pt>
    <dgm:pt modelId="{4BA72F2C-EE4F-4B3B-BA89-7D720D1B9E14}" type="pres">
      <dgm:prSet presAssocID="{CB9932E0-8CA2-4988-A248-514FE75AD3CD}" presName="rootText" presStyleLbl="node4" presStyleIdx="26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EF80483-B64A-487C-AE82-189DC4F2DC6D}" type="pres">
      <dgm:prSet presAssocID="{CB9932E0-8CA2-4988-A248-514FE75AD3CD}" presName="rootConnector" presStyleLbl="node4" presStyleIdx="26" presStyleCnt="50"/>
      <dgm:spPr/>
      <dgm:t>
        <a:bodyPr/>
        <a:lstStyle/>
        <a:p>
          <a:endParaRPr lang="en-US"/>
        </a:p>
      </dgm:t>
    </dgm:pt>
    <dgm:pt modelId="{485919DA-1C24-4F77-8EF8-3A5E382876F5}" type="pres">
      <dgm:prSet presAssocID="{CB9932E0-8CA2-4988-A248-514FE75AD3CD}" presName="hierChild4" presStyleCnt="0"/>
      <dgm:spPr/>
    </dgm:pt>
    <dgm:pt modelId="{2B9C73E7-47BB-4048-B3CC-357BD434E9C1}" type="pres">
      <dgm:prSet presAssocID="{ED133CFB-5CBF-42B1-A106-7E3D87CCBEE9}" presName="Name37" presStyleLbl="parChTrans1D4" presStyleIdx="27" presStyleCnt="50"/>
      <dgm:spPr/>
      <dgm:t>
        <a:bodyPr/>
        <a:lstStyle/>
        <a:p>
          <a:endParaRPr lang="en-US"/>
        </a:p>
      </dgm:t>
    </dgm:pt>
    <dgm:pt modelId="{6612E50C-82C6-44CF-A723-4B2D2B72993E}" type="pres">
      <dgm:prSet presAssocID="{DB6B92CB-387D-4713-A479-3522FB7C6033}" presName="hierRoot2" presStyleCnt="0">
        <dgm:presLayoutVars>
          <dgm:hierBranch val="init"/>
        </dgm:presLayoutVars>
      </dgm:prSet>
      <dgm:spPr/>
    </dgm:pt>
    <dgm:pt modelId="{E3EE135F-4BDB-44FB-835F-337E0356E2B9}" type="pres">
      <dgm:prSet presAssocID="{DB6B92CB-387D-4713-A479-3522FB7C6033}" presName="rootComposite" presStyleCnt="0"/>
      <dgm:spPr/>
    </dgm:pt>
    <dgm:pt modelId="{8971BEB7-1182-4063-A75F-4462471C1398}" type="pres">
      <dgm:prSet presAssocID="{DB6B92CB-387D-4713-A479-3522FB7C6033}" presName="rootText" presStyleLbl="node4" presStyleIdx="27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064BB17-AF16-435F-A15A-74678A408CB7}" type="pres">
      <dgm:prSet presAssocID="{DB6B92CB-387D-4713-A479-3522FB7C6033}" presName="rootConnector" presStyleLbl="node4" presStyleIdx="27" presStyleCnt="50"/>
      <dgm:spPr/>
      <dgm:t>
        <a:bodyPr/>
        <a:lstStyle/>
        <a:p>
          <a:endParaRPr lang="en-US"/>
        </a:p>
      </dgm:t>
    </dgm:pt>
    <dgm:pt modelId="{02C58966-1B5F-4EC1-A882-065EAA28A5D8}" type="pres">
      <dgm:prSet presAssocID="{DB6B92CB-387D-4713-A479-3522FB7C6033}" presName="hierChild4" presStyleCnt="0"/>
      <dgm:spPr/>
    </dgm:pt>
    <dgm:pt modelId="{DFC52CFB-B76D-45B6-A98D-A70CEDB35F1D}" type="pres">
      <dgm:prSet presAssocID="{DB6B92CB-387D-4713-A479-3522FB7C6033}" presName="hierChild5" presStyleCnt="0"/>
      <dgm:spPr/>
    </dgm:pt>
    <dgm:pt modelId="{29F151A5-2EFF-48E1-9F6B-B449FE8319FF}" type="pres">
      <dgm:prSet presAssocID="{E092EC02-7096-45DB-852E-EDC53969447F}" presName="Name37" presStyleLbl="parChTrans1D4" presStyleIdx="28" presStyleCnt="50"/>
      <dgm:spPr/>
      <dgm:t>
        <a:bodyPr/>
        <a:lstStyle/>
        <a:p>
          <a:endParaRPr lang="en-US"/>
        </a:p>
      </dgm:t>
    </dgm:pt>
    <dgm:pt modelId="{EBF75D75-17A3-4446-8205-38B73E76C8DE}" type="pres">
      <dgm:prSet presAssocID="{3AE2E54B-8938-4AA2-AAED-2056A3318479}" presName="hierRoot2" presStyleCnt="0">
        <dgm:presLayoutVars>
          <dgm:hierBranch val="init"/>
        </dgm:presLayoutVars>
      </dgm:prSet>
      <dgm:spPr/>
    </dgm:pt>
    <dgm:pt modelId="{5EC94F18-165A-4ABF-9786-3DA8BA0BA023}" type="pres">
      <dgm:prSet presAssocID="{3AE2E54B-8938-4AA2-AAED-2056A3318479}" presName="rootComposite" presStyleCnt="0"/>
      <dgm:spPr/>
    </dgm:pt>
    <dgm:pt modelId="{EA195A80-F98E-4472-8AD9-B99914FD4074}" type="pres">
      <dgm:prSet presAssocID="{3AE2E54B-8938-4AA2-AAED-2056A3318479}" presName="rootText" presStyleLbl="node4" presStyleIdx="28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534D7BE-B302-4149-87C0-3398C14A001B}" type="pres">
      <dgm:prSet presAssocID="{3AE2E54B-8938-4AA2-AAED-2056A3318479}" presName="rootConnector" presStyleLbl="node4" presStyleIdx="28" presStyleCnt="50"/>
      <dgm:spPr/>
      <dgm:t>
        <a:bodyPr/>
        <a:lstStyle/>
        <a:p>
          <a:endParaRPr lang="en-US"/>
        </a:p>
      </dgm:t>
    </dgm:pt>
    <dgm:pt modelId="{F4608B0F-9DD1-4252-8346-A8EB94484426}" type="pres">
      <dgm:prSet presAssocID="{3AE2E54B-8938-4AA2-AAED-2056A3318479}" presName="hierChild4" presStyleCnt="0"/>
      <dgm:spPr/>
    </dgm:pt>
    <dgm:pt modelId="{BC319E9F-8ED2-43AB-891A-B57FA529777A}" type="pres">
      <dgm:prSet presAssocID="{3AE2E54B-8938-4AA2-AAED-2056A3318479}" presName="hierChild5" presStyleCnt="0"/>
      <dgm:spPr/>
    </dgm:pt>
    <dgm:pt modelId="{16C5462D-26FB-42A7-A4E9-68DE50E9DDB1}" type="pres">
      <dgm:prSet presAssocID="{C70F2504-037D-4392-AD4D-CF7A3CA06C3E}" presName="Name37" presStyleLbl="parChTrans1D4" presStyleIdx="29" presStyleCnt="50"/>
      <dgm:spPr/>
      <dgm:t>
        <a:bodyPr/>
        <a:lstStyle/>
        <a:p>
          <a:endParaRPr lang="en-US"/>
        </a:p>
      </dgm:t>
    </dgm:pt>
    <dgm:pt modelId="{A2260852-3752-4D9D-A936-A9E4C6B79EB9}" type="pres">
      <dgm:prSet presAssocID="{E2F25F5F-944E-4D51-8A8A-80C7CF4DF8DC}" presName="hierRoot2" presStyleCnt="0">
        <dgm:presLayoutVars>
          <dgm:hierBranch val="init"/>
        </dgm:presLayoutVars>
      </dgm:prSet>
      <dgm:spPr/>
    </dgm:pt>
    <dgm:pt modelId="{95AF6120-77AC-42C9-9707-104A80D0DE3F}" type="pres">
      <dgm:prSet presAssocID="{E2F25F5F-944E-4D51-8A8A-80C7CF4DF8DC}" presName="rootComposite" presStyleCnt="0"/>
      <dgm:spPr/>
    </dgm:pt>
    <dgm:pt modelId="{EA5FEF72-B2C3-425B-A244-7AD589E1D442}" type="pres">
      <dgm:prSet presAssocID="{E2F25F5F-944E-4D51-8A8A-80C7CF4DF8DC}" presName="rootText" presStyleLbl="node4" presStyleIdx="29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4F82A25-6DC3-42A2-A7CB-4C56E8DB2FB5}" type="pres">
      <dgm:prSet presAssocID="{E2F25F5F-944E-4D51-8A8A-80C7CF4DF8DC}" presName="rootConnector" presStyleLbl="node4" presStyleIdx="29" presStyleCnt="50"/>
      <dgm:spPr/>
      <dgm:t>
        <a:bodyPr/>
        <a:lstStyle/>
        <a:p>
          <a:endParaRPr lang="en-US"/>
        </a:p>
      </dgm:t>
    </dgm:pt>
    <dgm:pt modelId="{F80D851A-7792-43FF-ACBC-0CE9BC3A51CA}" type="pres">
      <dgm:prSet presAssocID="{E2F25F5F-944E-4D51-8A8A-80C7CF4DF8DC}" presName="hierChild4" presStyleCnt="0"/>
      <dgm:spPr/>
    </dgm:pt>
    <dgm:pt modelId="{CA5CA496-9BC1-494A-BD71-E26B29873123}" type="pres">
      <dgm:prSet presAssocID="{E2F25F5F-944E-4D51-8A8A-80C7CF4DF8DC}" presName="hierChild5" presStyleCnt="0"/>
      <dgm:spPr/>
    </dgm:pt>
    <dgm:pt modelId="{4B411635-52D7-4907-9EBF-328FDC6707A9}" type="pres">
      <dgm:prSet presAssocID="{CB9932E0-8CA2-4988-A248-514FE75AD3CD}" presName="hierChild5" presStyleCnt="0"/>
      <dgm:spPr/>
    </dgm:pt>
    <dgm:pt modelId="{D238DCC9-A4FE-42D6-B87C-FE7708ADD8D0}" type="pres">
      <dgm:prSet presAssocID="{15F77675-CB40-465E-9698-1D69A4E74590}" presName="Name37" presStyleLbl="parChTrans1D4" presStyleIdx="30" presStyleCnt="50"/>
      <dgm:spPr/>
      <dgm:t>
        <a:bodyPr/>
        <a:lstStyle/>
        <a:p>
          <a:endParaRPr lang="en-US"/>
        </a:p>
      </dgm:t>
    </dgm:pt>
    <dgm:pt modelId="{E3420DCF-9163-45F7-B219-EB62C0DEAEBF}" type="pres">
      <dgm:prSet presAssocID="{14A2BF86-AC15-430F-B691-BCAF5AC94BAF}" presName="hierRoot2" presStyleCnt="0">
        <dgm:presLayoutVars>
          <dgm:hierBranch val="init"/>
        </dgm:presLayoutVars>
      </dgm:prSet>
      <dgm:spPr/>
    </dgm:pt>
    <dgm:pt modelId="{E9C51BAC-5B84-4ACA-8481-C53D2C6E1A0C}" type="pres">
      <dgm:prSet presAssocID="{14A2BF86-AC15-430F-B691-BCAF5AC94BAF}" presName="rootComposite" presStyleCnt="0"/>
      <dgm:spPr/>
    </dgm:pt>
    <dgm:pt modelId="{7CCCE58B-F4BA-4847-BDFD-4A12E1479110}" type="pres">
      <dgm:prSet presAssocID="{14A2BF86-AC15-430F-B691-BCAF5AC94BAF}" presName="rootText" presStyleLbl="node4" presStyleIdx="30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A5893B3-C7F4-43D2-B65C-58C2AE9F14F9}" type="pres">
      <dgm:prSet presAssocID="{14A2BF86-AC15-430F-B691-BCAF5AC94BAF}" presName="rootConnector" presStyleLbl="node4" presStyleIdx="30" presStyleCnt="50"/>
      <dgm:spPr/>
      <dgm:t>
        <a:bodyPr/>
        <a:lstStyle/>
        <a:p>
          <a:endParaRPr lang="en-US"/>
        </a:p>
      </dgm:t>
    </dgm:pt>
    <dgm:pt modelId="{C4298ABC-ED88-4FAD-B1C0-CB15D71FEF97}" type="pres">
      <dgm:prSet presAssocID="{14A2BF86-AC15-430F-B691-BCAF5AC94BAF}" presName="hierChild4" presStyleCnt="0"/>
      <dgm:spPr/>
    </dgm:pt>
    <dgm:pt modelId="{28A010CF-DCE5-4428-80C3-C131DBCE736E}" type="pres">
      <dgm:prSet presAssocID="{2B3A54BF-EF68-4D06-8868-4CADB9901567}" presName="Name37" presStyleLbl="parChTrans1D4" presStyleIdx="31" presStyleCnt="50"/>
      <dgm:spPr/>
      <dgm:t>
        <a:bodyPr/>
        <a:lstStyle/>
        <a:p>
          <a:endParaRPr lang="en-US"/>
        </a:p>
      </dgm:t>
    </dgm:pt>
    <dgm:pt modelId="{A80A9865-59BF-4757-8E7E-C172917F0657}" type="pres">
      <dgm:prSet presAssocID="{1A863161-0254-4581-AF1B-978C84129A60}" presName="hierRoot2" presStyleCnt="0">
        <dgm:presLayoutVars>
          <dgm:hierBranch val="init"/>
        </dgm:presLayoutVars>
      </dgm:prSet>
      <dgm:spPr/>
    </dgm:pt>
    <dgm:pt modelId="{56DBE61D-2BA1-405C-8D1A-13B8A4BBD67B}" type="pres">
      <dgm:prSet presAssocID="{1A863161-0254-4581-AF1B-978C84129A60}" presName="rootComposite" presStyleCnt="0"/>
      <dgm:spPr/>
    </dgm:pt>
    <dgm:pt modelId="{A44672A0-E1E6-44E5-91D1-E9B068386984}" type="pres">
      <dgm:prSet presAssocID="{1A863161-0254-4581-AF1B-978C84129A60}" presName="rootText" presStyleLbl="node4" presStyleIdx="31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922CEBB-C24B-49E6-BEF2-7D90EE2EF1D8}" type="pres">
      <dgm:prSet presAssocID="{1A863161-0254-4581-AF1B-978C84129A60}" presName="rootConnector" presStyleLbl="node4" presStyleIdx="31" presStyleCnt="50"/>
      <dgm:spPr/>
      <dgm:t>
        <a:bodyPr/>
        <a:lstStyle/>
        <a:p>
          <a:endParaRPr lang="en-US"/>
        </a:p>
      </dgm:t>
    </dgm:pt>
    <dgm:pt modelId="{62334AB0-DE11-4CBE-A4F2-D3B1D8AC6D4F}" type="pres">
      <dgm:prSet presAssocID="{1A863161-0254-4581-AF1B-978C84129A60}" presName="hierChild4" presStyleCnt="0"/>
      <dgm:spPr/>
    </dgm:pt>
    <dgm:pt modelId="{0F396774-6B8B-449B-8533-6A8D582C76FB}" type="pres">
      <dgm:prSet presAssocID="{FCC52E7F-7B51-4C56-96D2-7C1E9294F254}" presName="Name37" presStyleLbl="parChTrans1D4" presStyleIdx="32" presStyleCnt="50"/>
      <dgm:spPr/>
      <dgm:t>
        <a:bodyPr/>
        <a:lstStyle/>
        <a:p>
          <a:endParaRPr lang="en-US"/>
        </a:p>
      </dgm:t>
    </dgm:pt>
    <dgm:pt modelId="{D2DFC59E-6CD4-40FD-8DC4-9F6022ABBDAE}" type="pres">
      <dgm:prSet presAssocID="{B4C14D96-24CD-4DCC-97B5-41D8D9AFFE2D}" presName="hierRoot2" presStyleCnt="0">
        <dgm:presLayoutVars>
          <dgm:hierBranch val="init"/>
        </dgm:presLayoutVars>
      </dgm:prSet>
      <dgm:spPr/>
    </dgm:pt>
    <dgm:pt modelId="{303F95DD-DD25-4B6F-920B-1C52A454A389}" type="pres">
      <dgm:prSet presAssocID="{B4C14D96-24CD-4DCC-97B5-41D8D9AFFE2D}" presName="rootComposite" presStyleCnt="0"/>
      <dgm:spPr/>
    </dgm:pt>
    <dgm:pt modelId="{55A23FCD-665B-44B7-B915-E1CA196FC081}" type="pres">
      <dgm:prSet presAssocID="{B4C14D96-24CD-4DCC-97B5-41D8D9AFFE2D}" presName="rootText" presStyleLbl="node4" presStyleIdx="32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7A9F2E6-6ACB-4C46-9C27-150E3771BD7B}" type="pres">
      <dgm:prSet presAssocID="{B4C14D96-24CD-4DCC-97B5-41D8D9AFFE2D}" presName="rootConnector" presStyleLbl="node4" presStyleIdx="32" presStyleCnt="50"/>
      <dgm:spPr/>
      <dgm:t>
        <a:bodyPr/>
        <a:lstStyle/>
        <a:p>
          <a:endParaRPr lang="en-US"/>
        </a:p>
      </dgm:t>
    </dgm:pt>
    <dgm:pt modelId="{DD08565D-2BA7-4DA8-9EBD-292825FAA0F6}" type="pres">
      <dgm:prSet presAssocID="{B4C14D96-24CD-4DCC-97B5-41D8D9AFFE2D}" presName="hierChild4" presStyleCnt="0"/>
      <dgm:spPr/>
    </dgm:pt>
    <dgm:pt modelId="{34C31306-07F0-46F0-A3CC-F2191520A412}" type="pres">
      <dgm:prSet presAssocID="{B4C14D96-24CD-4DCC-97B5-41D8D9AFFE2D}" presName="hierChild5" presStyleCnt="0"/>
      <dgm:spPr/>
    </dgm:pt>
    <dgm:pt modelId="{ED9DC722-81C1-4919-B687-2CA4A00E316E}" type="pres">
      <dgm:prSet presAssocID="{3D2BDA65-7E5F-4CEC-8D8A-7CADD33DEAB8}" presName="Name37" presStyleLbl="parChTrans1D4" presStyleIdx="33" presStyleCnt="50"/>
      <dgm:spPr/>
      <dgm:t>
        <a:bodyPr/>
        <a:lstStyle/>
        <a:p>
          <a:endParaRPr lang="en-US"/>
        </a:p>
      </dgm:t>
    </dgm:pt>
    <dgm:pt modelId="{1367C080-DEC4-4793-A5B6-1EA105A341A9}" type="pres">
      <dgm:prSet presAssocID="{9B00776E-7A21-43F7-8848-ABC93DE792F5}" presName="hierRoot2" presStyleCnt="0">
        <dgm:presLayoutVars>
          <dgm:hierBranch val="init"/>
        </dgm:presLayoutVars>
      </dgm:prSet>
      <dgm:spPr/>
    </dgm:pt>
    <dgm:pt modelId="{5ABB7769-101F-4BB2-AAA9-CB6872DD8162}" type="pres">
      <dgm:prSet presAssocID="{9B00776E-7A21-43F7-8848-ABC93DE792F5}" presName="rootComposite" presStyleCnt="0"/>
      <dgm:spPr/>
    </dgm:pt>
    <dgm:pt modelId="{B115D7E1-6ADA-4CEC-AB3F-C7B07EEDECFE}" type="pres">
      <dgm:prSet presAssocID="{9B00776E-7A21-43F7-8848-ABC93DE792F5}" presName="rootText" presStyleLbl="node4" presStyleIdx="33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1662AAF-0507-4D5B-919D-2BC4CC73143C}" type="pres">
      <dgm:prSet presAssocID="{9B00776E-7A21-43F7-8848-ABC93DE792F5}" presName="rootConnector" presStyleLbl="node4" presStyleIdx="33" presStyleCnt="50"/>
      <dgm:spPr/>
      <dgm:t>
        <a:bodyPr/>
        <a:lstStyle/>
        <a:p>
          <a:endParaRPr lang="en-US"/>
        </a:p>
      </dgm:t>
    </dgm:pt>
    <dgm:pt modelId="{10664AB4-AFDC-4392-8792-0AB8EA9EE161}" type="pres">
      <dgm:prSet presAssocID="{9B00776E-7A21-43F7-8848-ABC93DE792F5}" presName="hierChild4" presStyleCnt="0"/>
      <dgm:spPr/>
    </dgm:pt>
    <dgm:pt modelId="{DE837964-7933-4A75-BDE2-6B5FAC7C9D63}" type="pres">
      <dgm:prSet presAssocID="{9B00776E-7A21-43F7-8848-ABC93DE792F5}" presName="hierChild5" presStyleCnt="0"/>
      <dgm:spPr/>
    </dgm:pt>
    <dgm:pt modelId="{2599340F-1182-4435-82A2-ED9F285677F6}" type="pres">
      <dgm:prSet presAssocID="{A2E6E58C-7BBE-423D-AD14-3016B24990B9}" presName="Name37" presStyleLbl="parChTrans1D4" presStyleIdx="34" presStyleCnt="50"/>
      <dgm:spPr/>
      <dgm:t>
        <a:bodyPr/>
        <a:lstStyle/>
        <a:p>
          <a:endParaRPr lang="en-US"/>
        </a:p>
      </dgm:t>
    </dgm:pt>
    <dgm:pt modelId="{B681392D-6D1B-4F1C-9583-53CA853F5D3E}" type="pres">
      <dgm:prSet presAssocID="{51186666-4AC2-470A-9A84-88038BCEC881}" presName="hierRoot2" presStyleCnt="0">
        <dgm:presLayoutVars>
          <dgm:hierBranch val="init"/>
        </dgm:presLayoutVars>
      </dgm:prSet>
      <dgm:spPr/>
    </dgm:pt>
    <dgm:pt modelId="{E9FC0504-F0C7-4219-9953-31E25B9D780E}" type="pres">
      <dgm:prSet presAssocID="{51186666-4AC2-470A-9A84-88038BCEC881}" presName="rootComposite" presStyleCnt="0"/>
      <dgm:spPr/>
    </dgm:pt>
    <dgm:pt modelId="{60A5A23F-AA6A-4A20-B9F0-CA7CA5C04C06}" type="pres">
      <dgm:prSet presAssocID="{51186666-4AC2-470A-9A84-88038BCEC881}" presName="rootText" presStyleLbl="node4" presStyleIdx="34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F5B1EC-D904-4110-9545-5EFEDDF1530F}" type="pres">
      <dgm:prSet presAssocID="{51186666-4AC2-470A-9A84-88038BCEC881}" presName="rootConnector" presStyleLbl="node4" presStyleIdx="34" presStyleCnt="50"/>
      <dgm:spPr/>
      <dgm:t>
        <a:bodyPr/>
        <a:lstStyle/>
        <a:p>
          <a:endParaRPr lang="en-US"/>
        </a:p>
      </dgm:t>
    </dgm:pt>
    <dgm:pt modelId="{325AA988-A822-456F-B4B7-D541B240E311}" type="pres">
      <dgm:prSet presAssocID="{51186666-4AC2-470A-9A84-88038BCEC881}" presName="hierChild4" presStyleCnt="0"/>
      <dgm:spPr/>
    </dgm:pt>
    <dgm:pt modelId="{13D24B25-6075-40F1-8432-ECAE0750C40D}" type="pres">
      <dgm:prSet presAssocID="{51186666-4AC2-470A-9A84-88038BCEC881}" presName="hierChild5" presStyleCnt="0"/>
      <dgm:spPr/>
    </dgm:pt>
    <dgm:pt modelId="{E3A8A0A8-7A2C-430C-BF84-283CF597E601}" type="pres">
      <dgm:prSet presAssocID="{3D18F3B2-3A2E-4241-8C30-B9A28BDE5392}" presName="Name37" presStyleLbl="parChTrans1D4" presStyleIdx="35" presStyleCnt="50"/>
      <dgm:spPr/>
      <dgm:t>
        <a:bodyPr/>
        <a:lstStyle/>
        <a:p>
          <a:endParaRPr lang="en-US"/>
        </a:p>
      </dgm:t>
    </dgm:pt>
    <dgm:pt modelId="{C023B238-02BF-4E83-9243-EE5AE305B16F}" type="pres">
      <dgm:prSet presAssocID="{BC8EB53D-50DC-4B42-90F5-C862766100E8}" presName="hierRoot2" presStyleCnt="0">
        <dgm:presLayoutVars>
          <dgm:hierBranch val="init"/>
        </dgm:presLayoutVars>
      </dgm:prSet>
      <dgm:spPr/>
    </dgm:pt>
    <dgm:pt modelId="{C3536742-5AC3-4DC1-A5D1-C5B7FF69BB9C}" type="pres">
      <dgm:prSet presAssocID="{BC8EB53D-50DC-4B42-90F5-C862766100E8}" presName="rootComposite" presStyleCnt="0"/>
      <dgm:spPr/>
    </dgm:pt>
    <dgm:pt modelId="{C6A46592-6AC6-485E-B0F4-47C1EAD58024}" type="pres">
      <dgm:prSet presAssocID="{BC8EB53D-50DC-4B42-90F5-C862766100E8}" presName="rootText" presStyleLbl="node4" presStyleIdx="35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0D3E43D-B0E5-478E-BDF6-16205A72B981}" type="pres">
      <dgm:prSet presAssocID="{BC8EB53D-50DC-4B42-90F5-C862766100E8}" presName="rootConnector" presStyleLbl="node4" presStyleIdx="35" presStyleCnt="50"/>
      <dgm:spPr/>
      <dgm:t>
        <a:bodyPr/>
        <a:lstStyle/>
        <a:p>
          <a:endParaRPr lang="en-US"/>
        </a:p>
      </dgm:t>
    </dgm:pt>
    <dgm:pt modelId="{6AD5EA1C-E047-42B3-A089-42C467107E4E}" type="pres">
      <dgm:prSet presAssocID="{BC8EB53D-50DC-4B42-90F5-C862766100E8}" presName="hierChild4" presStyleCnt="0"/>
      <dgm:spPr/>
    </dgm:pt>
    <dgm:pt modelId="{C11B3794-8437-4F7C-8C87-63FE8E061DAD}" type="pres">
      <dgm:prSet presAssocID="{BC8EB53D-50DC-4B42-90F5-C862766100E8}" presName="hierChild5" presStyleCnt="0"/>
      <dgm:spPr/>
    </dgm:pt>
    <dgm:pt modelId="{EDABB34A-6386-42EF-B23D-D10AE193CEEA}" type="pres">
      <dgm:prSet presAssocID="{2267CAD9-4BDE-4436-8DCA-270EF9741B32}" presName="Name37" presStyleLbl="parChTrans1D4" presStyleIdx="36" presStyleCnt="50"/>
      <dgm:spPr/>
      <dgm:t>
        <a:bodyPr/>
        <a:lstStyle/>
        <a:p>
          <a:endParaRPr lang="en-US"/>
        </a:p>
      </dgm:t>
    </dgm:pt>
    <dgm:pt modelId="{5D6669DE-C7EB-4B3D-9E83-BE232CB5CB13}" type="pres">
      <dgm:prSet presAssocID="{42A1194F-A73B-4919-96C5-1B24B85C864E}" presName="hierRoot2" presStyleCnt="0">
        <dgm:presLayoutVars>
          <dgm:hierBranch val="init"/>
        </dgm:presLayoutVars>
      </dgm:prSet>
      <dgm:spPr/>
    </dgm:pt>
    <dgm:pt modelId="{C0929A75-58EA-4F99-A4FB-C6AD80B939EC}" type="pres">
      <dgm:prSet presAssocID="{42A1194F-A73B-4919-96C5-1B24B85C864E}" presName="rootComposite" presStyleCnt="0"/>
      <dgm:spPr/>
    </dgm:pt>
    <dgm:pt modelId="{439FE1AE-A00C-4C1D-AF12-E97E9A8A40E4}" type="pres">
      <dgm:prSet presAssocID="{42A1194F-A73B-4919-96C5-1B24B85C864E}" presName="rootText" presStyleLbl="node4" presStyleIdx="36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95771F9-D3AE-416C-9E7D-05EB078F9862}" type="pres">
      <dgm:prSet presAssocID="{42A1194F-A73B-4919-96C5-1B24B85C864E}" presName="rootConnector" presStyleLbl="node4" presStyleIdx="36" presStyleCnt="50"/>
      <dgm:spPr/>
      <dgm:t>
        <a:bodyPr/>
        <a:lstStyle/>
        <a:p>
          <a:endParaRPr lang="en-US"/>
        </a:p>
      </dgm:t>
    </dgm:pt>
    <dgm:pt modelId="{43CECB3D-084E-4350-8AB5-D56C8CBC6028}" type="pres">
      <dgm:prSet presAssocID="{42A1194F-A73B-4919-96C5-1B24B85C864E}" presName="hierChild4" presStyleCnt="0"/>
      <dgm:spPr/>
    </dgm:pt>
    <dgm:pt modelId="{BD7DF369-48DD-4053-9855-D9B6E87F52E7}" type="pres">
      <dgm:prSet presAssocID="{42A1194F-A73B-4919-96C5-1B24B85C864E}" presName="hierChild5" presStyleCnt="0"/>
      <dgm:spPr/>
    </dgm:pt>
    <dgm:pt modelId="{9EC6E879-20D3-473C-B8D5-27E6A1436FE6}" type="pres">
      <dgm:prSet presAssocID="{1A863161-0254-4581-AF1B-978C84129A60}" presName="hierChild5" presStyleCnt="0"/>
      <dgm:spPr/>
    </dgm:pt>
    <dgm:pt modelId="{B74F5C95-42AC-48A7-B493-D0EAD823BCBC}" type="pres">
      <dgm:prSet presAssocID="{C5FDAC04-051D-40F9-955D-FB4258B2E09A}" presName="Name37" presStyleLbl="parChTrans1D4" presStyleIdx="37" presStyleCnt="50"/>
      <dgm:spPr/>
      <dgm:t>
        <a:bodyPr/>
        <a:lstStyle/>
        <a:p>
          <a:endParaRPr lang="en-US"/>
        </a:p>
      </dgm:t>
    </dgm:pt>
    <dgm:pt modelId="{93F87CA2-C427-408D-97FF-9D2A01510446}" type="pres">
      <dgm:prSet presAssocID="{7C683512-2716-4216-AFC2-4C0AE242EDDD}" presName="hierRoot2" presStyleCnt="0">
        <dgm:presLayoutVars>
          <dgm:hierBranch val="init"/>
        </dgm:presLayoutVars>
      </dgm:prSet>
      <dgm:spPr/>
    </dgm:pt>
    <dgm:pt modelId="{55B964C9-0003-460F-9ED0-51B000A683F0}" type="pres">
      <dgm:prSet presAssocID="{7C683512-2716-4216-AFC2-4C0AE242EDDD}" presName="rootComposite" presStyleCnt="0"/>
      <dgm:spPr/>
    </dgm:pt>
    <dgm:pt modelId="{77198CC4-3C5A-4D96-B7C6-4B2DF9C934B4}" type="pres">
      <dgm:prSet presAssocID="{7C683512-2716-4216-AFC2-4C0AE242EDDD}" presName="rootText" presStyleLbl="node4" presStyleIdx="37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AE61853-DD4D-4661-AC28-44F234D01F77}" type="pres">
      <dgm:prSet presAssocID="{7C683512-2716-4216-AFC2-4C0AE242EDDD}" presName="rootConnector" presStyleLbl="node4" presStyleIdx="37" presStyleCnt="50"/>
      <dgm:spPr/>
      <dgm:t>
        <a:bodyPr/>
        <a:lstStyle/>
        <a:p>
          <a:endParaRPr lang="en-US"/>
        </a:p>
      </dgm:t>
    </dgm:pt>
    <dgm:pt modelId="{DDE96823-C954-4497-9A75-169CDAD71F09}" type="pres">
      <dgm:prSet presAssocID="{7C683512-2716-4216-AFC2-4C0AE242EDDD}" presName="hierChild4" presStyleCnt="0"/>
      <dgm:spPr/>
    </dgm:pt>
    <dgm:pt modelId="{4165962E-3A3E-41DC-BBE1-4DF901B17BD1}" type="pres">
      <dgm:prSet presAssocID="{7C683512-2716-4216-AFC2-4C0AE242EDDD}" presName="hierChild5" presStyleCnt="0"/>
      <dgm:spPr/>
    </dgm:pt>
    <dgm:pt modelId="{6B7326A4-C4B6-40FD-9473-A3FFC9B9305E}" type="pres">
      <dgm:prSet presAssocID="{B59FF043-3ED1-4D75-8321-FA01DA60FEFF}" presName="Name37" presStyleLbl="parChTrans1D4" presStyleIdx="38" presStyleCnt="50"/>
      <dgm:spPr/>
      <dgm:t>
        <a:bodyPr/>
        <a:lstStyle/>
        <a:p>
          <a:endParaRPr lang="en-US"/>
        </a:p>
      </dgm:t>
    </dgm:pt>
    <dgm:pt modelId="{42ACEA4C-4007-4A18-8372-2DF78A6F3FD0}" type="pres">
      <dgm:prSet presAssocID="{85BE67E6-FB21-4F7F-93A3-8619C5CEAC26}" presName="hierRoot2" presStyleCnt="0">
        <dgm:presLayoutVars>
          <dgm:hierBranch val="init"/>
        </dgm:presLayoutVars>
      </dgm:prSet>
      <dgm:spPr/>
    </dgm:pt>
    <dgm:pt modelId="{CBBC0964-1F34-4751-B230-C36C9752B5F2}" type="pres">
      <dgm:prSet presAssocID="{85BE67E6-FB21-4F7F-93A3-8619C5CEAC26}" presName="rootComposite" presStyleCnt="0"/>
      <dgm:spPr/>
    </dgm:pt>
    <dgm:pt modelId="{02916110-7E10-42FE-A7F2-2ED69C7CCCFD}" type="pres">
      <dgm:prSet presAssocID="{85BE67E6-FB21-4F7F-93A3-8619C5CEAC26}" presName="rootText" presStyleLbl="node4" presStyleIdx="38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7A65222-0FB2-4669-8E1E-DCDE70B25AA1}" type="pres">
      <dgm:prSet presAssocID="{85BE67E6-FB21-4F7F-93A3-8619C5CEAC26}" presName="rootConnector" presStyleLbl="node4" presStyleIdx="38" presStyleCnt="50"/>
      <dgm:spPr/>
      <dgm:t>
        <a:bodyPr/>
        <a:lstStyle/>
        <a:p>
          <a:endParaRPr lang="en-US"/>
        </a:p>
      </dgm:t>
    </dgm:pt>
    <dgm:pt modelId="{0C3C2637-C76F-4603-884D-9959BD8F7351}" type="pres">
      <dgm:prSet presAssocID="{85BE67E6-FB21-4F7F-93A3-8619C5CEAC26}" presName="hierChild4" presStyleCnt="0"/>
      <dgm:spPr/>
    </dgm:pt>
    <dgm:pt modelId="{FA7CEA48-AC88-40DD-B207-962F213CC19A}" type="pres">
      <dgm:prSet presAssocID="{85BE67E6-FB21-4F7F-93A3-8619C5CEAC26}" presName="hierChild5" presStyleCnt="0"/>
      <dgm:spPr/>
    </dgm:pt>
    <dgm:pt modelId="{C8EED8F9-E04B-431C-9EBB-A583D152C49A}" type="pres">
      <dgm:prSet presAssocID="{253CE5C7-2712-4D1F-AB60-9E6A89670A7E}" presName="Name37" presStyleLbl="parChTrans1D4" presStyleIdx="39" presStyleCnt="50"/>
      <dgm:spPr/>
      <dgm:t>
        <a:bodyPr/>
        <a:lstStyle/>
        <a:p>
          <a:endParaRPr lang="en-US"/>
        </a:p>
      </dgm:t>
    </dgm:pt>
    <dgm:pt modelId="{AE1644D3-FEEF-44A9-B54E-258D5203C018}" type="pres">
      <dgm:prSet presAssocID="{0CBAD31C-D5EC-43A6-924B-69E5BF05B837}" presName="hierRoot2" presStyleCnt="0">
        <dgm:presLayoutVars>
          <dgm:hierBranch val="init"/>
        </dgm:presLayoutVars>
      </dgm:prSet>
      <dgm:spPr/>
    </dgm:pt>
    <dgm:pt modelId="{D2A188C8-3647-4328-800E-84A39450B096}" type="pres">
      <dgm:prSet presAssocID="{0CBAD31C-D5EC-43A6-924B-69E5BF05B837}" presName="rootComposite" presStyleCnt="0"/>
      <dgm:spPr/>
    </dgm:pt>
    <dgm:pt modelId="{CA82B989-BF60-4733-BDE0-F7DC0D61F5B6}" type="pres">
      <dgm:prSet presAssocID="{0CBAD31C-D5EC-43A6-924B-69E5BF05B837}" presName="rootText" presStyleLbl="node4" presStyleIdx="39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887C387-F91A-4D4C-9803-5104A4073B44}" type="pres">
      <dgm:prSet presAssocID="{0CBAD31C-D5EC-43A6-924B-69E5BF05B837}" presName="rootConnector" presStyleLbl="node4" presStyleIdx="39" presStyleCnt="50"/>
      <dgm:spPr/>
      <dgm:t>
        <a:bodyPr/>
        <a:lstStyle/>
        <a:p>
          <a:endParaRPr lang="en-US"/>
        </a:p>
      </dgm:t>
    </dgm:pt>
    <dgm:pt modelId="{B765604C-F65F-4D3D-AF3C-E1EDB34A6762}" type="pres">
      <dgm:prSet presAssocID="{0CBAD31C-D5EC-43A6-924B-69E5BF05B837}" presName="hierChild4" presStyleCnt="0"/>
      <dgm:spPr/>
    </dgm:pt>
    <dgm:pt modelId="{44A9CA1C-3143-448C-A628-77E8B6AD26FD}" type="pres">
      <dgm:prSet presAssocID="{0CBAD31C-D5EC-43A6-924B-69E5BF05B837}" presName="hierChild5" presStyleCnt="0"/>
      <dgm:spPr/>
    </dgm:pt>
    <dgm:pt modelId="{0CA75691-1EFA-434B-9AEE-9E7939A2CA3E}" type="pres">
      <dgm:prSet presAssocID="{14A2BF86-AC15-430F-B691-BCAF5AC94BAF}" presName="hierChild5" presStyleCnt="0"/>
      <dgm:spPr/>
    </dgm:pt>
    <dgm:pt modelId="{C2A01898-7BCB-4ADD-842C-AA65BC6491BA}" type="pres">
      <dgm:prSet presAssocID="{5FCBE639-187B-4776-8565-206ACD2E5DF9}" presName="Name37" presStyleLbl="parChTrans1D4" presStyleIdx="40" presStyleCnt="50"/>
      <dgm:spPr/>
      <dgm:t>
        <a:bodyPr/>
        <a:lstStyle/>
        <a:p>
          <a:endParaRPr lang="en-US"/>
        </a:p>
      </dgm:t>
    </dgm:pt>
    <dgm:pt modelId="{A8D8FBC5-3206-4147-A946-CCA5AB15F9FE}" type="pres">
      <dgm:prSet presAssocID="{F8EB2EBA-528F-4504-B925-9307CDC93515}" presName="hierRoot2" presStyleCnt="0">
        <dgm:presLayoutVars>
          <dgm:hierBranch val="init"/>
        </dgm:presLayoutVars>
      </dgm:prSet>
      <dgm:spPr/>
    </dgm:pt>
    <dgm:pt modelId="{5DD5D695-C972-494D-9809-6C03E516F1E3}" type="pres">
      <dgm:prSet presAssocID="{F8EB2EBA-528F-4504-B925-9307CDC93515}" presName="rootComposite" presStyleCnt="0"/>
      <dgm:spPr/>
    </dgm:pt>
    <dgm:pt modelId="{F91D771E-6986-4EFA-8703-5679AB51BA21}" type="pres">
      <dgm:prSet presAssocID="{F8EB2EBA-528F-4504-B925-9307CDC93515}" presName="rootText" presStyleLbl="node4" presStyleIdx="40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C7E1F72-CFBD-4420-92EE-6162E91DFB97}" type="pres">
      <dgm:prSet presAssocID="{F8EB2EBA-528F-4504-B925-9307CDC93515}" presName="rootConnector" presStyleLbl="node4" presStyleIdx="40" presStyleCnt="50"/>
      <dgm:spPr/>
      <dgm:t>
        <a:bodyPr/>
        <a:lstStyle/>
        <a:p>
          <a:endParaRPr lang="en-US"/>
        </a:p>
      </dgm:t>
    </dgm:pt>
    <dgm:pt modelId="{DC6EE92F-0FE9-4A1C-91A9-45E9BA841F0F}" type="pres">
      <dgm:prSet presAssocID="{F8EB2EBA-528F-4504-B925-9307CDC93515}" presName="hierChild4" presStyleCnt="0"/>
      <dgm:spPr/>
    </dgm:pt>
    <dgm:pt modelId="{30445356-F8EE-4576-B523-4217C85A505E}" type="pres">
      <dgm:prSet presAssocID="{34E168C9-A952-4935-99D4-9BF46E43A6D1}" presName="Name37" presStyleLbl="parChTrans1D4" presStyleIdx="41" presStyleCnt="50"/>
      <dgm:spPr/>
      <dgm:t>
        <a:bodyPr/>
        <a:lstStyle/>
        <a:p>
          <a:endParaRPr lang="en-US"/>
        </a:p>
      </dgm:t>
    </dgm:pt>
    <dgm:pt modelId="{19FF7A5A-15AE-492A-813E-0DF5683B3E46}" type="pres">
      <dgm:prSet presAssocID="{41C68287-CF60-4E44-8824-7C8CD25FA545}" presName="hierRoot2" presStyleCnt="0">
        <dgm:presLayoutVars>
          <dgm:hierBranch val="init"/>
        </dgm:presLayoutVars>
      </dgm:prSet>
      <dgm:spPr/>
    </dgm:pt>
    <dgm:pt modelId="{7C8970A5-80FF-4B1C-8808-C6D995A6BB90}" type="pres">
      <dgm:prSet presAssocID="{41C68287-CF60-4E44-8824-7C8CD25FA545}" presName="rootComposite" presStyleCnt="0"/>
      <dgm:spPr/>
    </dgm:pt>
    <dgm:pt modelId="{C453E374-3A00-406E-99A2-72F98118B517}" type="pres">
      <dgm:prSet presAssocID="{41C68287-CF60-4E44-8824-7C8CD25FA545}" presName="rootText" presStyleLbl="node4" presStyleIdx="41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3B0DE2B-FCC2-430A-AB1A-5D5BE4D282FC}" type="pres">
      <dgm:prSet presAssocID="{41C68287-CF60-4E44-8824-7C8CD25FA545}" presName="rootConnector" presStyleLbl="node4" presStyleIdx="41" presStyleCnt="50"/>
      <dgm:spPr/>
      <dgm:t>
        <a:bodyPr/>
        <a:lstStyle/>
        <a:p>
          <a:endParaRPr lang="en-US"/>
        </a:p>
      </dgm:t>
    </dgm:pt>
    <dgm:pt modelId="{FD5CC6C1-1009-4B0C-AB56-D94176FFB11E}" type="pres">
      <dgm:prSet presAssocID="{41C68287-CF60-4E44-8824-7C8CD25FA545}" presName="hierChild4" presStyleCnt="0"/>
      <dgm:spPr/>
    </dgm:pt>
    <dgm:pt modelId="{604F68D9-2AE8-4509-81CF-C25AC63EC36D}" type="pres">
      <dgm:prSet presAssocID="{41C68287-CF60-4E44-8824-7C8CD25FA545}" presName="hierChild5" presStyleCnt="0"/>
      <dgm:spPr/>
    </dgm:pt>
    <dgm:pt modelId="{52D6A6D2-CA32-41EE-9F5E-DEEBB611A36E}" type="pres">
      <dgm:prSet presAssocID="{BCC3A5B8-A127-48FB-88B1-A996507F3B3B}" presName="Name37" presStyleLbl="parChTrans1D4" presStyleIdx="42" presStyleCnt="50"/>
      <dgm:spPr/>
      <dgm:t>
        <a:bodyPr/>
        <a:lstStyle/>
        <a:p>
          <a:endParaRPr lang="en-US"/>
        </a:p>
      </dgm:t>
    </dgm:pt>
    <dgm:pt modelId="{60AA6ADA-A375-4678-9F09-75C57B2FF910}" type="pres">
      <dgm:prSet presAssocID="{59A2F502-B939-473C-BF95-DCF870CF9BE8}" presName="hierRoot2" presStyleCnt="0">
        <dgm:presLayoutVars>
          <dgm:hierBranch val="init"/>
        </dgm:presLayoutVars>
      </dgm:prSet>
      <dgm:spPr/>
    </dgm:pt>
    <dgm:pt modelId="{ACD4988E-9FB1-47CB-B7A8-939983ED60B5}" type="pres">
      <dgm:prSet presAssocID="{59A2F502-B939-473C-BF95-DCF870CF9BE8}" presName="rootComposite" presStyleCnt="0"/>
      <dgm:spPr/>
    </dgm:pt>
    <dgm:pt modelId="{AA789FE9-10E7-42BC-AA90-0E682222BAB3}" type="pres">
      <dgm:prSet presAssocID="{59A2F502-B939-473C-BF95-DCF870CF9BE8}" presName="rootText" presStyleLbl="node4" presStyleIdx="42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E693B0D-7E66-4BEB-B79E-C47993E17406}" type="pres">
      <dgm:prSet presAssocID="{59A2F502-B939-473C-BF95-DCF870CF9BE8}" presName="rootConnector" presStyleLbl="node4" presStyleIdx="42" presStyleCnt="50"/>
      <dgm:spPr/>
      <dgm:t>
        <a:bodyPr/>
        <a:lstStyle/>
        <a:p>
          <a:endParaRPr lang="en-US"/>
        </a:p>
      </dgm:t>
    </dgm:pt>
    <dgm:pt modelId="{F15DE12B-200D-455D-AB5C-A89D1854A6D5}" type="pres">
      <dgm:prSet presAssocID="{59A2F502-B939-473C-BF95-DCF870CF9BE8}" presName="hierChild4" presStyleCnt="0"/>
      <dgm:spPr/>
    </dgm:pt>
    <dgm:pt modelId="{7606CECB-E37C-4F2D-9202-D2C27126D372}" type="pres">
      <dgm:prSet presAssocID="{59A2F502-B939-473C-BF95-DCF870CF9BE8}" presName="hierChild5" presStyleCnt="0"/>
      <dgm:spPr/>
    </dgm:pt>
    <dgm:pt modelId="{B56046EC-10EC-4DD9-B096-B5F891FB0B5E}" type="pres">
      <dgm:prSet presAssocID="{13FF0B2A-5A36-49DC-BA31-5E69A714CF40}" presName="Name37" presStyleLbl="parChTrans1D4" presStyleIdx="43" presStyleCnt="50"/>
      <dgm:spPr/>
      <dgm:t>
        <a:bodyPr/>
        <a:lstStyle/>
        <a:p>
          <a:endParaRPr lang="en-US"/>
        </a:p>
      </dgm:t>
    </dgm:pt>
    <dgm:pt modelId="{CB291F4C-97D8-4C80-9552-8D1468C2879F}" type="pres">
      <dgm:prSet presAssocID="{B4DE450C-A52A-4470-9B42-8CEB5E3324E9}" presName="hierRoot2" presStyleCnt="0">
        <dgm:presLayoutVars>
          <dgm:hierBranch val="init"/>
        </dgm:presLayoutVars>
      </dgm:prSet>
      <dgm:spPr/>
    </dgm:pt>
    <dgm:pt modelId="{6340AA91-ACCE-4F94-A43E-5B0BB473EBA5}" type="pres">
      <dgm:prSet presAssocID="{B4DE450C-A52A-4470-9B42-8CEB5E3324E9}" presName="rootComposite" presStyleCnt="0"/>
      <dgm:spPr/>
    </dgm:pt>
    <dgm:pt modelId="{23C86019-BAAC-4FE3-8AB3-252AD739E17D}" type="pres">
      <dgm:prSet presAssocID="{B4DE450C-A52A-4470-9B42-8CEB5E3324E9}" presName="rootText" presStyleLbl="node4" presStyleIdx="43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02CD226-6FA9-4685-81D2-BB0BC34DA00E}" type="pres">
      <dgm:prSet presAssocID="{B4DE450C-A52A-4470-9B42-8CEB5E3324E9}" presName="rootConnector" presStyleLbl="node4" presStyleIdx="43" presStyleCnt="50"/>
      <dgm:spPr/>
      <dgm:t>
        <a:bodyPr/>
        <a:lstStyle/>
        <a:p>
          <a:endParaRPr lang="en-US"/>
        </a:p>
      </dgm:t>
    </dgm:pt>
    <dgm:pt modelId="{7220A44D-5059-46B3-9295-925A070797DC}" type="pres">
      <dgm:prSet presAssocID="{B4DE450C-A52A-4470-9B42-8CEB5E3324E9}" presName="hierChild4" presStyleCnt="0"/>
      <dgm:spPr/>
    </dgm:pt>
    <dgm:pt modelId="{62578034-DE3A-4099-870F-265B2EAD9D3F}" type="pres">
      <dgm:prSet presAssocID="{B4DE450C-A52A-4470-9B42-8CEB5E3324E9}" presName="hierChild5" presStyleCnt="0"/>
      <dgm:spPr/>
    </dgm:pt>
    <dgm:pt modelId="{ADBA832F-E08D-4108-A636-433FD7CB4660}" type="pres">
      <dgm:prSet presAssocID="{3B0D971B-47AD-41CB-A884-6ED527AB7148}" presName="Name37" presStyleLbl="parChTrans1D4" presStyleIdx="44" presStyleCnt="50"/>
      <dgm:spPr/>
      <dgm:t>
        <a:bodyPr/>
        <a:lstStyle/>
        <a:p>
          <a:endParaRPr lang="en-US"/>
        </a:p>
      </dgm:t>
    </dgm:pt>
    <dgm:pt modelId="{5CD28610-31EE-4E76-BB45-EC45FAF23FB6}" type="pres">
      <dgm:prSet presAssocID="{666000CA-DEF1-4576-BB42-58B8A267F662}" presName="hierRoot2" presStyleCnt="0">
        <dgm:presLayoutVars>
          <dgm:hierBranch val="init"/>
        </dgm:presLayoutVars>
      </dgm:prSet>
      <dgm:spPr/>
    </dgm:pt>
    <dgm:pt modelId="{D73A42B4-A903-4C19-899B-82B2E431E4E0}" type="pres">
      <dgm:prSet presAssocID="{666000CA-DEF1-4576-BB42-58B8A267F662}" presName="rootComposite" presStyleCnt="0"/>
      <dgm:spPr/>
    </dgm:pt>
    <dgm:pt modelId="{5CBF4BC4-3429-4F4B-98EF-E266CE7B0219}" type="pres">
      <dgm:prSet presAssocID="{666000CA-DEF1-4576-BB42-58B8A267F662}" presName="rootText" presStyleLbl="node4" presStyleIdx="44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872A92E-2D42-462A-BE4E-84309DFBF9AE}" type="pres">
      <dgm:prSet presAssocID="{666000CA-DEF1-4576-BB42-58B8A267F662}" presName="rootConnector" presStyleLbl="node4" presStyleIdx="44" presStyleCnt="50"/>
      <dgm:spPr/>
      <dgm:t>
        <a:bodyPr/>
        <a:lstStyle/>
        <a:p>
          <a:endParaRPr lang="en-US"/>
        </a:p>
      </dgm:t>
    </dgm:pt>
    <dgm:pt modelId="{C3398B92-8521-42CF-9928-0D305D0709BC}" type="pres">
      <dgm:prSet presAssocID="{666000CA-DEF1-4576-BB42-58B8A267F662}" presName="hierChild4" presStyleCnt="0"/>
      <dgm:spPr/>
    </dgm:pt>
    <dgm:pt modelId="{6586EBA4-EFB2-4A2A-845B-927BFC144428}" type="pres">
      <dgm:prSet presAssocID="{666000CA-DEF1-4576-BB42-58B8A267F662}" presName="hierChild5" presStyleCnt="0"/>
      <dgm:spPr/>
    </dgm:pt>
    <dgm:pt modelId="{C658E285-79CC-4847-8312-67B97B90596A}" type="pres">
      <dgm:prSet presAssocID="{F8EB2EBA-528F-4504-B925-9307CDC93515}" presName="hierChild5" presStyleCnt="0"/>
      <dgm:spPr/>
    </dgm:pt>
    <dgm:pt modelId="{1119604D-6D82-424A-9F2C-AAD9EF66857F}" type="pres">
      <dgm:prSet presAssocID="{25CE7E0B-4084-4DC6-9762-BF3B0B0783B4}" presName="hierChild5" presStyleCnt="0"/>
      <dgm:spPr/>
    </dgm:pt>
    <dgm:pt modelId="{82291D0A-D1CB-4532-A810-3D4267255CB7}" type="pres">
      <dgm:prSet presAssocID="{A8554CCA-B191-4061-BEF8-C3E0424CE0EC}" presName="Name37" presStyleLbl="parChTrans1D3" presStyleIdx="6" presStyleCnt="7"/>
      <dgm:spPr/>
      <dgm:t>
        <a:bodyPr/>
        <a:lstStyle/>
        <a:p>
          <a:endParaRPr lang="en-US"/>
        </a:p>
      </dgm:t>
    </dgm:pt>
    <dgm:pt modelId="{1FF8F06B-A066-401B-8D42-7B3A1BEB0BD1}" type="pres">
      <dgm:prSet presAssocID="{1B3BAF7A-807B-46D2-AF5E-AD97A2B5F126}" presName="hierRoot2" presStyleCnt="0">
        <dgm:presLayoutVars>
          <dgm:hierBranch val="init"/>
        </dgm:presLayoutVars>
      </dgm:prSet>
      <dgm:spPr/>
    </dgm:pt>
    <dgm:pt modelId="{BE977A62-A1FB-4B76-A4EE-668EC79494AD}" type="pres">
      <dgm:prSet presAssocID="{1B3BAF7A-807B-46D2-AF5E-AD97A2B5F126}" presName="rootComposite" presStyleCnt="0"/>
      <dgm:spPr/>
    </dgm:pt>
    <dgm:pt modelId="{F75C6868-70FC-445B-B671-BE0093039444}" type="pres">
      <dgm:prSet presAssocID="{1B3BAF7A-807B-46D2-AF5E-AD97A2B5F126}" presName="rootText" presStyleLbl="node3" presStyleIdx="6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EEB0513-3C06-4EA8-946A-932399E94467}" type="pres">
      <dgm:prSet presAssocID="{1B3BAF7A-807B-46D2-AF5E-AD97A2B5F126}" presName="rootConnector" presStyleLbl="node3" presStyleIdx="6" presStyleCnt="7"/>
      <dgm:spPr/>
      <dgm:t>
        <a:bodyPr/>
        <a:lstStyle/>
        <a:p>
          <a:endParaRPr lang="en-US"/>
        </a:p>
      </dgm:t>
    </dgm:pt>
    <dgm:pt modelId="{FCCEAC25-7704-4708-8320-4F990D7C0EE6}" type="pres">
      <dgm:prSet presAssocID="{1B3BAF7A-807B-46D2-AF5E-AD97A2B5F126}" presName="hierChild4" presStyleCnt="0"/>
      <dgm:spPr/>
    </dgm:pt>
    <dgm:pt modelId="{F962B2C8-2136-4509-85C9-989AB2A7646D}" type="pres">
      <dgm:prSet presAssocID="{C4ADE978-8887-4A67-BA31-28DEC84427D5}" presName="Name37" presStyleLbl="parChTrans1D4" presStyleIdx="45" presStyleCnt="50"/>
      <dgm:spPr/>
      <dgm:t>
        <a:bodyPr/>
        <a:lstStyle/>
        <a:p>
          <a:endParaRPr lang="en-US"/>
        </a:p>
      </dgm:t>
    </dgm:pt>
    <dgm:pt modelId="{20EE7357-BD03-4661-83E0-77CCAAA786BD}" type="pres">
      <dgm:prSet presAssocID="{44454E9A-5082-4EC1-8188-8D080AABAA26}" presName="hierRoot2" presStyleCnt="0">
        <dgm:presLayoutVars>
          <dgm:hierBranch val="init"/>
        </dgm:presLayoutVars>
      </dgm:prSet>
      <dgm:spPr/>
    </dgm:pt>
    <dgm:pt modelId="{52E1E4A6-69DF-4100-A0DA-25CBCE15AB7A}" type="pres">
      <dgm:prSet presAssocID="{44454E9A-5082-4EC1-8188-8D080AABAA26}" presName="rootComposite" presStyleCnt="0"/>
      <dgm:spPr/>
    </dgm:pt>
    <dgm:pt modelId="{DC4E7663-F8CA-467F-8600-8C1D27E11872}" type="pres">
      <dgm:prSet presAssocID="{44454E9A-5082-4EC1-8188-8D080AABAA26}" presName="rootText" presStyleLbl="node4" presStyleIdx="45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2B0191B-C1D8-445A-A67F-5E3F1FAEEBCC}" type="pres">
      <dgm:prSet presAssocID="{44454E9A-5082-4EC1-8188-8D080AABAA26}" presName="rootConnector" presStyleLbl="node4" presStyleIdx="45" presStyleCnt="50"/>
      <dgm:spPr/>
      <dgm:t>
        <a:bodyPr/>
        <a:lstStyle/>
        <a:p>
          <a:endParaRPr lang="en-US"/>
        </a:p>
      </dgm:t>
    </dgm:pt>
    <dgm:pt modelId="{A3509862-030C-4277-8C2B-F5B5640E9306}" type="pres">
      <dgm:prSet presAssocID="{44454E9A-5082-4EC1-8188-8D080AABAA26}" presName="hierChild4" presStyleCnt="0"/>
      <dgm:spPr/>
    </dgm:pt>
    <dgm:pt modelId="{D20BB548-1DE6-49A0-BA3C-953423F4FA58}" type="pres">
      <dgm:prSet presAssocID="{EB238670-289B-4FDC-8F14-CBF1B192190D}" presName="Name37" presStyleLbl="parChTrans1D4" presStyleIdx="46" presStyleCnt="50"/>
      <dgm:spPr/>
      <dgm:t>
        <a:bodyPr/>
        <a:lstStyle/>
        <a:p>
          <a:endParaRPr lang="en-US"/>
        </a:p>
      </dgm:t>
    </dgm:pt>
    <dgm:pt modelId="{F32C4B40-C4A6-4E25-A385-139C66919D68}" type="pres">
      <dgm:prSet presAssocID="{C0FE750D-37EC-4102-BCFA-79EE4B63FB51}" presName="hierRoot2" presStyleCnt="0">
        <dgm:presLayoutVars>
          <dgm:hierBranch val="init"/>
        </dgm:presLayoutVars>
      </dgm:prSet>
      <dgm:spPr/>
    </dgm:pt>
    <dgm:pt modelId="{DA5E0C36-88DF-40E2-B8EA-600D5DF6B26C}" type="pres">
      <dgm:prSet presAssocID="{C0FE750D-37EC-4102-BCFA-79EE4B63FB51}" presName="rootComposite" presStyleCnt="0"/>
      <dgm:spPr/>
    </dgm:pt>
    <dgm:pt modelId="{AA6F295E-F13E-4916-819A-5FE3F82A649F}" type="pres">
      <dgm:prSet presAssocID="{C0FE750D-37EC-4102-BCFA-79EE4B63FB51}" presName="rootText" presStyleLbl="node4" presStyleIdx="46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CDE761-ACF7-4EF8-AC3E-4CD1D8AF2629}" type="pres">
      <dgm:prSet presAssocID="{C0FE750D-37EC-4102-BCFA-79EE4B63FB51}" presName="rootConnector" presStyleLbl="node4" presStyleIdx="46" presStyleCnt="50"/>
      <dgm:spPr/>
      <dgm:t>
        <a:bodyPr/>
        <a:lstStyle/>
        <a:p>
          <a:endParaRPr lang="en-US"/>
        </a:p>
      </dgm:t>
    </dgm:pt>
    <dgm:pt modelId="{88B314D4-EE04-4B74-B5C0-2B39929325E2}" type="pres">
      <dgm:prSet presAssocID="{C0FE750D-37EC-4102-BCFA-79EE4B63FB51}" presName="hierChild4" presStyleCnt="0"/>
      <dgm:spPr/>
    </dgm:pt>
    <dgm:pt modelId="{D311DCCB-2957-4568-A4B3-1FE69715DDEF}" type="pres">
      <dgm:prSet presAssocID="{C0FE750D-37EC-4102-BCFA-79EE4B63FB51}" presName="hierChild5" presStyleCnt="0"/>
      <dgm:spPr/>
    </dgm:pt>
    <dgm:pt modelId="{E5903AE7-DFC1-4EA8-A5E0-B5FCA28B30B8}" type="pres">
      <dgm:prSet presAssocID="{44454E9A-5082-4EC1-8188-8D080AABAA26}" presName="hierChild5" presStyleCnt="0"/>
      <dgm:spPr/>
    </dgm:pt>
    <dgm:pt modelId="{26813458-7B9F-4B42-A07C-000BBD1DF870}" type="pres">
      <dgm:prSet presAssocID="{2FC25615-1D6F-426E-8445-FB4A688A8064}" presName="Name37" presStyleLbl="parChTrans1D4" presStyleIdx="47" presStyleCnt="50"/>
      <dgm:spPr/>
      <dgm:t>
        <a:bodyPr/>
        <a:lstStyle/>
        <a:p>
          <a:endParaRPr lang="en-US"/>
        </a:p>
      </dgm:t>
    </dgm:pt>
    <dgm:pt modelId="{FC2D32C9-7F04-41B5-A77E-30F9E057DE9F}" type="pres">
      <dgm:prSet presAssocID="{7D77CF23-7493-4EB2-84D9-B9BBF8AB8DBC}" presName="hierRoot2" presStyleCnt="0">
        <dgm:presLayoutVars>
          <dgm:hierBranch val="init"/>
        </dgm:presLayoutVars>
      </dgm:prSet>
      <dgm:spPr/>
    </dgm:pt>
    <dgm:pt modelId="{BB60A719-8DB1-44A5-816F-A3708992813D}" type="pres">
      <dgm:prSet presAssocID="{7D77CF23-7493-4EB2-84D9-B9BBF8AB8DBC}" presName="rootComposite" presStyleCnt="0"/>
      <dgm:spPr/>
    </dgm:pt>
    <dgm:pt modelId="{F7C82E4B-193A-48B9-B78D-8D8DFA7B46F3}" type="pres">
      <dgm:prSet presAssocID="{7D77CF23-7493-4EB2-84D9-B9BBF8AB8DBC}" presName="rootText" presStyleLbl="node4" presStyleIdx="47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997D371-3607-4F03-9192-04693AC20592}" type="pres">
      <dgm:prSet presAssocID="{7D77CF23-7493-4EB2-84D9-B9BBF8AB8DBC}" presName="rootConnector" presStyleLbl="node4" presStyleIdx="47" presStyleCnt="50"/>
      <dgm:spPr/>
      <dgm:t>
        <a:bodyPr/>
        <a:lstStyle/>
        <a:p>
          <a:endParaRPr lang="en-US"/>
        </a:p>
      </dgm:t>
    </dgm:pt>
    <dgm:pt modelId="{28934D88-8A5E-4A27-BA96-C1D805997E0A}" type="pres">
      <dgm:prSet presAssocID="{7D77CF23-7493-4EB2-84D9-B9BBF8AB8DBC}" presName="hierChild4" presStyleCnt="0"/>
      <dgm:spPr/>
    </dgm:pt>
    <dgm:pt modelId="{85BDA685-6AE8-4F0A-B4F6-0A4E8FA3A599}" type="pres">
      <dgm:prSet presAssocID="{7D77CF23-7493-4EB2-84D9-B9BBF8AB8DBC}" presName="hierChild5" presStyleCnt="0"/>
      <dgm:spPr/>
    </dgm:pt>
    <dgm:pt modelId="{955569A1-CEEA-4C16-8AFC-97DA72A345D2}" type="pres">
      <dgm:prSet presAssocID="{A933D1D1-EF89-4B00-9264-820533B46300}" presName="Name37" presStyleLbl="parChTrans1D4" presStyleIdx="48" presStyleCnt="50"/>
      <dgm:spPr/>
      <dgm:t>
        <a:bodyPr/>
        <a:lstStyle/>
        <a:p>
          <a:endParaRPr lang="en-US"/>
        </a:p>
      </dgm:t>
    </dgm:pt>
    <dgm:pt modelId="{A1F50BAF-95C7-4902-8B08-C4451F7F8065}" type="pres">
      <dgm:prSet presAssocID="{74EE5FF6-8303-4626-A1CB-AB0FA36612DE}" presName="hierRoot2" presStyleCnt="0">
        <dgm:presLayoutVars>
          <dgm:hierBranch val="init"/>
        </dgm:presLayoutVars>
      </dgm:prSet>
      <dgm:spPr/>
    </dgm:pt>
    <dgm:pt modelId="{B8015CA9-52F9-4242-8C67-509763A7B70B}" type="pres">
      <dgm:prSet presAssocID="{74EE5FF6-8303-4626-A1CB-AB0FA36612DE}" presName="rootComposite" presStyleCnt="0"/>
      <dgm:spPr/>
    </dgm:pt>
    <dgm:pt modelId="{7A6F29CF-3DE7-4FD0-8308-08F12923089C}" type="pres">
      <dgm:prSet presAssocID="{74EE5FF6-8303-4626-A1CB-AB0FA36612DE}" presName="rootText" presStyleLbl="node4" presStyleIdx="48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273A561-5E9F-4CD5-8EBB-032A3E23BCAE}" type="pres">
      <dgm:prSet presAssocID="{74EE5FF6-8303-4626-A1CB-AB0FA36612DE}" presName="rootConnector" presStyleLbl="node4" presStyleIdx="48" presStyleCnt="50"/>
      <dgm:spPr/>
      <dgm:t>
        <a:bodyPr/>
        <a:lstStyle/>
        <a:p>
          <a:endParaRPr lang="en-US"/>
        </a:p>
      </dgm:t>
    </dgm:pt>
    <dgm:pt modelId="{7BF63B2A-D784-4E3D-90E8-E4ECFAA72817}" type="pres">
      <dgm:prSet presAssocID="{74EE5FF6-8303-4626-A1CB-AB0FA36612DE}" presName="hierChild4" presStyleCnt="0"/>
      <dgm:spPr/>
    </dgm:pt>
    <dgm:pt modelId="{C321484A-CA9F-47E6-B653-4F3097CD21E1}" type="pres">
      <dgm:prSet presAssocID="{74EE5FF6-8303-4626-A1CB-AB0FA36612DE}" presName="hierChild5" presStyleCnt="0"/>
      <dgm:spPr/>
    </dgm:pt>
    <dgm:pt modelId="{9F46B181-A3EC-4AB9-B9F8-07666FACF8A8}" type="pres">
      <dgm:prSet presAssocID="{1F5F791E-1ABA-48C2-8055-4B57DB9CADD7}" presName="Name37" presStyleLbl="parChTrans1D4" presStyleIdx="49" presStyleCnt="50"/>
      <dgm:spPr/>
      <dgm:t>
        <a:bodyPr/>
        <a:lstStyle/>
        <a:p>
          <a:endParaRPr lang="en-US"/>
        </a:p>
      </dgm:t>
    </dgm:pt>
    <dgm:pt modelId="{1C77C9B2-EE22-4FD1-BB3C-4A414FDB2A9F}" type="pres">
      <dgm:prSet presAssocID="{B91C35E7-5CBF-427C-8740-BEE0481BD981}" presName="hierRoot2" presStyleCnt="0">
        <dgm:presLayoutVars>
          <dgm:hierBranch val="init"/>
        </dgm:presLayoutVars>
      </dgm:prSet>
      <dgm:spPr/>
    </dgm:pt>
    <dgm:pt modelId="{012D63D8-A4AB-4FF5-8B4B-3240BBC87E18}" type="pres">
      <dgm:prSet presAssocID="{B91C35E7-5CBF-427C-8740-BEE0481BD981}" presName="rootComposite" presStyleCnt="0"/>
      <dgm:spPr/>
    </dgm:pt>
    <dgm:pt modelId="{16D06207-4FC7-4948-8E7A-88FFE4284E5F}" type="pres">
      <dgm:prSet presAssocID="{B91C35E7-5CBF-427C-8740-BEE0481BD981}" presName="rootText" presStyleLbl="node4" presStyleIdx="49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3B0490A-CA8A-4EEC-9C5C-8524034EE8AC}" type="pres">
      <dgm:prSet presAssocID="{B91C35E7-5CBF-427C-8740-BEE0481BD981}" presName="rootConnector" presStyleLbl="node4" presStyleIdx="49" presStyleCnt="50"/>
      <dgm:spPr/>
      <dgm:t>
        <a:bodyPr/>
        <a:lstStyle/>
        <a:p>
          <a:endParaRPr lang="en-US"/>
        </a:p>
      </dgm:t>
    </dgm:pt>
    <dgm:pt modelId="{1E213916-E150-4575-9761-C1FE8115287A}" type="pres">
      <dgm:prSet presAssocID="{B91C35E7-5CBF-427C-8740-BEE0481BD981}" presName="hierChild4" presStyleCnt="0"/>
      <dgm:spPr/>
    </dgm:pt>
    <dgm:pt modelId="{B1CADE9C-6F2E-45F7-8656-7095AC6D7F27}" type="pres">
      <dgm:prSet presAssocID="{B91C35E7-5CBF-427C-8740-BEE0481BD981}" presName="hierChild5" presStyleCnt="0"/>
      <dgm:spPr/>
    </dgm:pt>
    <dgm:pt modelId="{DC046B8D-2B5E-4384-BDD2-F5F38004DF52}" type="pres">
      <dgm:prSet presAssocID="{1B3BAF7A-807B-46D2-AF5E-AD97A2B5F126}" presName="hierChild5" presStyleCnt="0"/>
      <dgm:spPr/>
    </dgm:pt>
    <dgm:pt modelId="{74D9A41D-5DDF-4370-A20B-345F680CDC5F}" type="pres">
      <dgm:prSet presAssocID="{CE5F4838-5B88-4DF5-B949-7BF842B9ED3A}" presName="hierChild5" presStyleCnt="0"/>
      <dgm:spPr/>
    </dgm:pt>
    <dgm:pt modelId="{4D45A1B4-0F6F-47E9-8C66-999A30A23E0C}" type="pres">
      <dgm:prSet presAssocID="{B27BD22C-DC21-454B-838B-C2ACE1C9D5B7}" presName="hierChild3" presStyleCnt="0"/>
      <dgm:spPr/>
    </dgm:pt>
  </dgm:ptLst>
  <dgm:cxnLst>
    <dgm:cxn modelId="{9D4A671C-C6BA-4C9E-A2B9-BE6D0B1A42BF}" type="presOf" srcId="{A933D1D1-EF89-4B00-9264-820533B46300}" destId="{955569A1-CEEA-4C16-8AFC-97DA72A345D2}" srcOrd="0" destOrd="0" presId="urn:microsoft.com/office/officeart/2005/8/layout/orgChart1"/>
    <dgm:cxn modelId="{E5825CE1-1A48-415B-8654-62CF73DEAFB6}" type="presOf" srcId="{F8EB2EBA-528F-4504-B925-9307CDC93515}" destId="{DC7E1F72-CFBD-4420-92EE-6162E91DFB97}" srcOrd="1" destOrd="0" presId="urn:microsoft.com/office/officeart/2005/8/layout/orgChart1"/>
    <dgm:cxn modelId="{368CBDE7-637F-4F77-B9BE-8ED6EFABB269}" type="presOf" srcId="{AFD99713-5D93-4689-BF06-6EB6F4E26CB6}" destId="{63286FF3-A2BD-4A47-8B42-8C454F95E962}" srcOrd="0" destOrd="0" presId="urn:microsoft.com/office/officeart/2005/8/layout/orgChart1"/>
    <dgm:cxn modelId="{95052247-378E-4E68-904B-8EBA33EFD3D2}" type="presOf" srcId="{2267CAD9-4BDE-4436-8DCA-270EF9741B32}" destId="{EDABB34A-6386-42EF-B23D-D10AE193CEEA}" srcOrd="0" destOrd="0" presId="urn:microsoft.com/office/officeart/2005/8/layout/orgChart1"/>
    <dgm:cxn modelId="{D6403D7D-CEF1-4C6F-8E2C-EA60DDAA7CEA}" srcId="{CE5F4838-5B88-4DF5-B949-7BF842B9ED3A}" destId="{25CE7E0B-4084-4DC6-9762-BF3B0B0783B4}" srcOrd="1" destOrd="0" parTransId="{67A9C56E-68F0-4BA5-A58D-B4DE57A425D6}" sibTransId="{E060C76C-5DE4-4341-8D8B-466227A8F0A3}"/>
    <dgm:cxn modelId="{478C0C54-1877-44B6-9BB6-EC7D1F727589}" type="presOf" srcId="{02BDDD1F-9745-43C9-ADE8-4AF540C910A2}" destId="{89B4A4CA-8467-4AC1-990B-4DF7DCF147AA}" srcOrd="0" destOrd="0" presId="urn:microsoft.com/office/officeart/2005/8/layout/orgChart1"/>
    <dgm:cxn modelId="{5DA12420-C8D4-42C7-BBB3-EDB3154C121B}" srcId="{26DBA063-285A-4DE6-B8D7-9120CC91E849}" destId="{64627674-FCD8-41F1-BC39-5679A5168960}" srcOrd="2" destOrd="0" parTransId="{6A0EC859-0D25-4BCA-89A8-DAB8C338A5D2}" sibTransId="{8DC48995-894A-41F1-8574-29875C8F3826}"/>
    <dgm:cxn modelId="{CC43E5FA-5755-4869-9B99-A9A1C79FE22D}" srcId="{F2AA91F6-F85C-4FEF-9214-66ECF7379EFC}" destId="{F53F4B46-0059-4AB9-92BB-2E29BBA099AF}" srcOrd="1" destOrd="0" parTransId="{7737C26A-E243-4BC7-B23B-438AF936150C}" sibTransId="{011B3F6C-B16D-43C2-932C-4450D069AFEE}"/>
    <dgm:cxn modelId="{79735015-E8EB-4706-B0FE-245200B4516A}" type="presOf" srcId="{51186666-4AC2-470A-9A84-88038BCEC881}" destId="{A6F5B1EC-D904-4110-9545-5EFEDDF1530F}" srcOrd="1" destOrd="0" presId="urn:microsoft.com/office/officeart/2005/8/layout/orgChart1"/>
    <dgm:cxn modelId="{66F4F79C-5C7C-4301-8896-A9FF5578AA2C}" type="presOf" srcId="{66C790DD-193E-4333-9E40-3BCFF383A9BA}" destId="{605BEB25-5503-46DA-AC99-9D432B9D34F7}" srcOrd="0" destOrd="0" presId="urn:microsoft.com/office/officeart/2005/8/layout/orgChart1"/>
    <dgm:cxn modelId="{7C6F0919-E951-4DF0-B854-B1A2FE89FDF2}" type="presOf" srcId="{BC8EB53D-50DC-4B42-90F5-C862766100E8}" destId="{E0D3E43D-B0E5-478E-BDF6-16205A72B981}" srcOrd="1" destOrd="0" presId="urn:microsoft.com/office/officeart/2005/8/layout/orgChart1"/>
    <dgm:cxn modelId="{723216E7-8A37-4ECE-BC94-0960869870EB}" type="presOf" srcId="{0CBAD31C-D5EC-43A6-924B-69E5BF05B837}" destId="{3887C387-F91A-4D4C-9803-5104A4073B44}" srcOrd="1" destOrd="0" presId="urn:microsoft.com/office/officeart/2005/8/layout/orgChart1"/>
    <dgm:cxn modelId="{D753E438-6920-4EC9-8402-38F4EC7A4911}" type="presOf" srcId="{D54CAEA5-347B-46D2-8BBC-21053BB299DA}" destId="{A8EE064E-F98B-4C66-BD39-54C1438D2C2B}" srcOrd="0" destOrd="0" presId="urn:microsoft.com/office/officeart/2005/8/layout/orgChart1"/>
    <dgm:cxn modelId="{39D6662A-81AA-482E-BC80-15E1667A28B6}" type="presOf" srcId="{C4ADE978-8887-4A67-BA31-28DEC84427D5}" destId="{F962B2C8-2136-4509-85C9-989AB2A7646D}" srcOrd="0" destOrd="0" presId="urn:microsoft.com/office/officeart/2005/8/layout/orgChart1"/>
    <dgm:cxn modelId="{6444F311-734E-4E9C-91BB-BF6CE9193B44}" type="presOf" srcId="{6A0EC859-0D25-4BCA-89A8-DAB8C338A5D2}" destId="{76505DBB-3820-4FE3-B612-E45FA032546D}" srcOrd="0" destOrd="0" presId="urn:microsoft.com/office/officeart/2005/8/layout/orgChart1"/>
    <dgm:cxn modelId="{D2DE8909-454D-4D39-8D1B-F5E09303419A}" type="presOf" srcId="{83A711D4-4490-41D8-BC71-77BD2D2FF146}" destId="{1EED3143-31BE-4339-9E05-7B736203D8DC}" srcOrd="1" destOrd="0" presId="urn:microsoft.com/office/officeart/2005/8/layout/orgChart1"/>
    <dgm:cxn modelId="{678DCC2C-F485-42A9-9FE3-4B69F90B5DBC}" type="presOf" srcId="{2FC25615-1D6F-426E-8445-FB4A688A8064}" destId="{26813458-7B9F-4B42-A07C-000BBD1DF870}" srcOrd="0" destOrd="0" presId="urn:microsoft.com/office/officeart/2005/8/layout/orgChart1"/>
    <dgm:cxn modelId="{9A811CBF-B090-49C0-992B-AD41273ADB8D}" srcId="{25CE7E0B-4084-4DC6-9762-BF3B0B0783B4}" destId="{F8EB2EBA-528F-4504-B925-9307CDC93515}" srcOrd="3" destOrd="0" parTransId="{5FCBE639-187B-4776-8565-206ACD2E5DF9}" sibTransId="{A67BA0A9-3BC6-4A06-9B24-22E63041DCFC}"/>
    <dgm:cxn modelId="{38096A0F-F74E-4A77-8C3A-5D0896CFA5BA}" type="presOf" srcId="{EB238670-289B-4FDC-8F14-CBF1B192190D}" destId="{D20BB548-1DE6-49A0-BA3C-953423F4FA58}" srcOrd="0" destOrd="0" presId="urn:microsoft.com/office/officeart/2005/8/layout/orgChart1"/>
    <dgm:cxn modelId="{17DDFA74-1888-4C6B-BE9C-C3544A429A4F}" type="presOf" srcId="{67A9C56E-68F0-4BA5-A58D-B4DE57A425D6}" destId="{37094F7E-0203-49CB-93FF-9289730AE108}" srcOrd="0" destOrd="0" presId="urn:microsoft.com/office/officeart/2005/8/layout/orgChart1"/>
    <dgm:cxn modelId="{2D7D8781-C00E-48AC-8F48-DEF73AA708ED}" srcId="{14A2BF86-AC15-430F-B691-BCAF5AC94BAF}" destId="{1A863161-0254-4581-AF1B-978C84129A60}" srcOrd="0" destOrd="0" parTransId="{2B3A54BF-EF68-4D06-8868-4CADB9901567}" sibTransId="{CAD24230-A01C-4557-9950-9EBD9520F476}"/>
    <dgm:cxn modelId="{122BAD49-4390-45BE-A92E-B2B9BF9A3DAE}" type="presOf" srcId="{85BE67E6-FB21-4F7F-93A3-8619C5CEAC26}" destId="{47A65222-0FB2-4669-8E1E-DCDE70B25AA1}" srcOrd="1" destOrd="0" presId="urn:microsoft.com/office/officeart/2005/8/layout/orgChart1"/>
    <dgm:cxn modelId="{F0CE7AA8-BFDC-4987-81AC-879AE3629994}" type="presOf" srcId="{CE5F4838-5B88-4DF5-B949-7BF842B9ED3A}" destId="{BAB5887D-3796-4884-861B-D81E48AEEECC}" srcOrd="1" destOrd="0" presId="urn:microsoft.com/office/officeart/2005/8/layout/orgChart1"/>
    <dgm:cxn modelId="{E752BBC4-E5D3-4737-9A7F-3C023AAB6522}" srcId="{B59DBDCB-1FD2-4561-B7DF-C733A63A03CA}" destId="{AFD99713-5D93-4689-BF06-6EB6F4E26CB6}" srcOrd="0" destOrd="0" parTransId="{6C8AA156-9C1D-4C0D-AE44-14A5AA166DA2}" sibTransId="{8B5AED73-C13F-47A0-B7EF-F3D52CFE86D2}"/>
    <dgm:cxn modelId="{15ECC816-D8B5-4853-B862-76E28AB13DA8}" type="presOf" srcId="{FF54D354-FA94-42CE-9E50-3155334B5500}" destId="{0ED06B93-4A6F-4370-914A-43EFB67EEC6D}" srcOrd="0" destOrd="0" presId="urn:microsoft.com/office/officeart/2005/8/layout/orgChart1"/>
    <dgm:cxn modelId="{D8D6CA24-1218-4932-9C81-487E69455B07}" type="presOf" srcId="{7737C26A-E243-4BC7-B23B-438AF936150C}" destId="{6E5EE202-3C87-4E30-8427-0BBBA6CA3121}" srcOrd="0" destOrd="0" presId="urn:microsoft.com/office/officeart/2005/8/layout/orgChart1"/>
    <dgm:cxn modelId="{C25F80A2-1A8F-4A49-B5CD-948DEE318D52}" type="presOf" srcId="{C731158C-43E4-45CF-83FC-B5F6018C049C}" destId="{2879D342-D378-4183-82CA-3DFC049C3D78}" srcOrd="0" destOrd="0" presId="urn:microsoft.com/office/officeart/2005/8/layout/orgChart1"/>
    <dgm:cxn modelId="{7080168D-D657-4D6E-B20E-2EBA35B6B106}" type="presOf" srcId="{310F03F7-BD88-47B4-9ADE-CAA7CC954547}" destId="{02BFB4BE-3B8F-441E-A84A-9D17749B19F6}" srcOrd="1" destOrd="0" presId="urn:microsoft.com/office/officeart/2005/8/layout/orgChart1"/>
    <dgm:cxn modelId="{37EB942A-76F4-4426-9C30-9DD455DB087F}" srcId="{B27BD22C-DC21-454B-838B-C2ACE1C9D5B7}" destId="{CE5F4838-5B88-4DF5-B949-7BF842B9ED3A}" srcOrd="1" destOrd="0" parTransId="{6F480722-DAEF-480F-89F6-489D87A30C5E}" sibTransId="{F1CEBB21-1268-498D-95A0-D5B6C2272122}"/>
    <dgm:cxn modelId="{C1871B9E-8D35-4948-8DD9-7205A57A7890}" type="presOf" srcId="{666000CA-DEF1-4576-BB42-58B8A267F662}" destId="{5CBF4BC4-3429-4F4B-98EF-E266CE7B0219}" srcOrd="0" destOrd="0" presId="urn:microsoft.com/office/officeart/2005/8/layout/orgChart1"/>
    <dgm:cxn modelId="{B70CA151-0C11-499A-8639-74B83AC134A6}" type="presOf" srcId="{44454E9A-5082-4EC1-8188-8D080AABAA26}" destId="{42B0191B-C1D8-445A-A67F-5E3F1FAEEBCC}" srcOrd="1" destOrd="0" presId="urn:microsoft.com/office/officeart/2005/8/layout/orgChart1"/>
    <dgm:cxn modelId="{459AA4FA-D457-415D-89BA-464504284496}" type="presOf" srcId="{F2AA91F6-F85C-4FEF-9214-66ECF7379EFC}" destId="{61D80077-B414-41A3-BC57-C0AEA94F7233}" srcOrd="1" destOrd="0" presId="urn:microsoft.com/office/officeart/2005/8/layout/orgChart1"/>
    <dgm:cxn modelId="{E7C34C1D-3866-436C-9E7E-08FA76876DBF}" srcId="{CE5F4838-5B88-4DF5-B949-7BF842B9ED3A}" destId="{1B3BAF7A-807B-46D2-AF5E-AD97A2B5F126}" srcOrd="2" destOrd="0" parTransId="{A8554CCA-B191-4061-BEF8-C3E0424CE0EC}" sibTransId="{11AAD32A-2D53-45BA-BD34-85D7316E90EA}"/>
    <dgm:cxn modelId="{88B230DD-8461-48E8-8A50-1820127C9E06}" type="presOf" srcId="{C0FE750D-37EC-4102-BCFA-79EE4B63FB51}" destId="{0ECDE761-ACF7-4EF8-AC3E-4CD1D8AF2629}" srcOrd="1" destOrd="0" presId="urn:microsoft.com/office/officeart/2005/8/layout/orgChart1"/>
    <dgm:cxn modelId="{733E2404-3D84-4A92-A727-7C4F11E3D47C}" type="presOf" srcId="{F53F4B46-0059-4AB9-92BB-2E29BBA099AF}" destId="{B12B9DBE-3E62-471C-830C-B59D81271A98}" srcOrd="1" destOrd="0" presId="urn:microsoft.com/office/officeart/2005/8/layout/orgChart1"/>
    <dgm:cxn modelId="{4127CB79-39B2-4695-ACC9-D21276A72161}" type="presOf" srcId="{B91C35E7-5CBF-427C-8740-BEE0481BD981}" destId="{16D06207-4FC7-4948-8E7A-88FFE4284E5F}" srcOrd="0" destOrd="0" presId="urn:microsoft.com/office/officeart/2005/8/layout/orgChart1"/>
    <dgm:cxn modelId="{1369C42A-A758-42D9-8122-D145D34A5ABE}" type="presOf" srcId="{310418E5-9006-4C33-8A45-867572823534}" destId="{80A23C5C-DF7D-4F26-BE80-15F88418DB85}" srcOrd="0" destOrd="0" presId="urn:microsoft.com/office/officeart/2005/8/layout/orgChart1"/>
    <dgm:cxn modelId="{522C2907-F9C5-4D17-8586-98D03F8BE01C}" type="presOf" srcId="{D54CAEA5-347B-46D2-8BBC-21053BB299DA}" destId="{576FD9FF-5C7C-4203-B25A-7112397F28ED}" srcOrd="1" destOrd="0" presId="urn:microsoft.com/office/officeart/2005/8/layout/orgChart1"/>
    <dgm:cxn modelId="{4C97533B-525F-413E-A26E-B5D6DB41E069}" type="presOf" srcId="{BCC3A5B8-A127-48FB-88B1-A996507F3B3B}" destId="{52D6A6D2-CA32-41EE-9F5E-DEEBB611A36E}" srcOrd="0" destOrd="0" presId="urn:microsoft.com/office/officeart/2005/8/layout/orgChart1"/>
    <dgm:cxn modelId="{C1DC13A3-62D0-4D0F-B62A-F8873E318464}" type="presOf" srcId="{D23680E6-EF2C-4131-809E-301F935B27F8}" destId="{9BC3EBEA-20D4-44FB-A61F-BDA810444462}" srcOrd="0" destOrd="0" presId="urn:microsoft.com/office/officeart/2005/8/layout/orgChart1"/>
    <dgm:cxn modelId="{4A7A2A5A-AD1C-4FC0-B18E-65E75D70D60E}" type="presOf" srcId="{F53F4B46-0059-4AB9-92BB-2E29BBA099AF}" destId="{0B3466EF-A529-4117-8674-C97AD874B483}" srcOrd="0" destOrd="0" presId="urn:microsoft.com/office/officeart/2005/8/layout/orgChart1"/>
    <dgm:cxn modelId="{BC4F276F-3241-4951-B88B-201E42B792B4}" type="presOf" srcId="{371B1948-A80D-4E31-AA3D-0639C3F2D6EE}" destId="{4B2E2D3A-E8F1-43DF-8D9C-BBD8D0F3BE23}" srcOrd="0" destOrd="0" presId="urn:microsoft.com/office/officeart/2005/8/layout/orgChart1"/>
    <dgm:cxn modelId="{3F900968-B9A3-494F-881E-BE41044FE9F6}" type="presOf" srcId="{B59DBDCB-1FD2-4561-B7DF-C733A63A03CA}" destId="{1B7E527B-2DF2-4E6B-9205-E353444A3510}" srcOrd="0" destOrd="0" presId="urn:microsoft.com/office/officeart/2005/8/layout/orgChart1"/>
    <dgm:cxn modelId="{0E2353D4-F970-48D8-8158-8B96588F0CD2}" srcId="{CB9932E0-8CA2-4988-A248-514FE75AD3CD}" destId="{DB6B92CB-387D-4713-A479-3522FB7C6033}" srcOrd="0" destOrd="0" parTransId="{ED133CFB-5CBF-42B1-A106-7E3D87CCBEE9}" sibTransId="{89EE997C-2FDB-4A13-8581-C9DCC5BA5FE3}"/>
    <dgm:cxn modelId="{5C423CF3-51B2-4AA6-A61C-42D0C3D1FDD6}" type="presOf" srcId="{B59FF043-3ED1-4D75-8321-FA01DA60FEFF}" destId="{6B7326A4-C4B6-40FD-9473-A3FFC9B9305E}" srcOrd="0" destOrd="0" presId="urn:microsoft.com/office/officeart/2005/8/layout/orgChart1"/>
    <dgm:cxn modelId="{55358664-0308-405C-AFD4-EF70498DD06E}" type="presOf" srcId="{66C790DD-193E-4333-9E40-3BCFF383A9BA}" destId="{CF5EA31D-2E29-4F48-9A51-78431137CE34}" srcOrd="1" destOrd="0" presId="urn:microsoft.com/office/officeart/2005/8/layout/orgChart1"/>
    <dgm:cxn modelId="{F05CF535-82D2-4BB3-ADE4-DE201EAD0319}" type="presOf" srcId="{B27BD22C-DC21-454B-838B-C2ACE1C9D5B7}" destId="{A72FE022-A6E3-422E-B949-2D4D4D366A2A}" srcOrd="1" destOrd="0" presId="urn:microsoft.com/office/officeart/2005/8/layout/orgChart1"/>
    <dgm:cxn modelId="{41E96C53-FA92-460B-B13C-A922B538046C}" type="presOf" srcId="{9333298C-0C21-4755-99D6-70E89F304E0B}" destId="{D14D5716-AA37-43EB-9695-5EC937D029DE}" srcOrd="0" destOrd="0" presId="urn:microsoft.com/office/officeart/2005/8/layout/orgChart1"/>
    <dgm:cxn modelId="{64A4742A-448D-4E4A-99A8-6A6B96D58BCE}" srcId="{7AD4BD26-96E9-4FCA-984F-61CF75F2C04D}" destId="{58E9B8D3-B708-4D7C-93F7-4B2A4F19CE39}" srcOrd="3" destOrd="0" parTransId="{1A906A02-4957-4D1A-A0FB-8C55E6C418D4}" sibTransId="{E23EE8CA-3ACF-452F-B168-C6F42032D6F5}"/>
    <dgm:cxn modelId="{40D8620A-49A1-41E0-A1FC-6F907B7AA9C7}" srcId="{90B40B99-01A9-4B47-9AEE-A7D98D56EC6E}" destId="{83A711D4-4490-41D8-BC71-77BD2D2FF146}" srcOrd="0" destOrd="0" parTransId="{FA57FCEA-1450-44A2-9AB2-71F3CC2B15F1}" sibTransId="{7A11ED8A-25B3-4AC2-AD8E-A56861A4E80F}"/>
    <dgm:cxn modelId="{6EDF0B2C-A767-4F36-B42E-64A4395FC511}" type="presOf" srcId="{056B173E-9942-4C46-A656-901A30123BE1}" destId="{72266838-8F05-4748-B3E1-B7353232D4DF}" srcOrd="0" destOrd="0" presId="urn:microsoft.com/office/officeart/2005/8/layout/orgChart1"/>
    <dgm:cxn modelId="{107F9420-CAF8-4A13-B101-B811DCF0A250}" srcId="{25CE7E0B-4084-4DC6-9762-BF3B0B0783B4}" destId="{CB9932E0-8CA2-4988-A248-514FE75AD3CD}" srcOrd="1" destOrd="0" parTransId="{D23481B7-EFD0-4CA0-A2DD-6FB0F49A7AA7}" sibTransId="{E5844AE3-3097-4FBC-A29C-19F1365B1885}"/>
    <dgm:cxn modelId="{DE6F6730-91CA-47FF-B5CE-BB5095178B24}" type="presOf" srcId="{7D77CF23-7493-4EB2-84D9-B9BBF8AB8DBC}" destId="{6997D371-3607-4F03-9192-04693AC20592}" srcOrd="1" destOrd="0" presId="urn:microsoft.com/office/officeart/2005/8/layout/orgChart1"/>
    <dgm:cxn modelId="{034408A5-DF10-4038-9555-25F16F86B09C}" srcId="{05CFED2B-518D-4FF7-B777-D36DD0B91351}" destId="{7956738D-3A8E-4E64-A310-8C6F7CBB5DEE}" srcOrd="4" destOrd="0" parTransId="{7F71DCEB-A054-4B3A-B863-A5F25A89C90C}" sibTransId="{5DCECF89-2D40-43B5-B226-7A867FD01590}"/>
    <dgm:cxn modelId="{51DEB070-2809-442C-83AD-47D8E815C99E}" type="presOf" srcId="{C0FE750D-37EC-4102-BCFA-79EE4B63FB51}" destId="{AA6F295E-F13E-4916-819A-5FE3F82A649F}" srcOrd="0" destOrd="0" presId="urn:microsoft.com/office/officeart/2005/8/layout/orgChart1"/>
    <dgm:cxn modelId="{60AA1196-A2AA-4D9B-846B-E21B19084DF0}" srcId="{D748399E-B208-4802-8801-1707AD0C7ABC}" destId="{DBC18B4C-D0F8-4B4A-809F-E938F3018157}" srcOrd="1" destOrd="0" parTransId="{251CCD73-1802-4C29-88D5-4E1EE8190D56}" sibTransId="{31F10C87-541A-4E9C-B8DA-2072453A79A4}"/>
    <dgm:cxn modelId="{C156A72A-F63D-4747-88B9-56B36F94273F}" srcId="{1A863161-0254-4581-AF1B-978C84129A60}" destId="{42A1194F-A73B-4919-96C5-1B24B85C864E}" srcOrd="4" destOrd="0" parTransId="{2267CAD9-4BDE-4436-8DCA-270EF9741B32}" sibTransId="{98B22424-5BF6-43A8-80B1-7E9FE22CF05E}"/>
    <dgm:cxn modelId="{ECC65C75-E680-45B7-ABF1-3760F83E9437}" srcId="{B27BD22C-DC21-454B-838B-C2ACE1C9D5B7}" destId="{F2AA91F6-F85C-4FEF-9214-66ECF7379EFC}" srcOrd="0" destOrd="0" parTransId="{448778E3-ADA2-4AB9-AC6C-2C8234B14512}" sibTransId="{E5F76A64-5532-4F02-8CAF-49E1665DE364}"/>
    <dgm:cxn modelId="{7236C502-E03A-4416-A37B-50C359D33DCD}" srcId="{90B40B99-01A9-4B47-9AEE-A7D98D56EC6E}" destId="{66C790DD-193E-4333-9E40-3BCFF383A9BA}" srcOrd="1" destOrd="0" parTransId="{310418E5-9006-4C33-8A45-867572823534}" sibTransId="{BFB137D0-2B02-4D49-AC59-71A6E74D7D71}"/>
    <dgm:cxn modelId="{1513A03F-B183-4920-B112-FF282776E276}" type="presOf" srcId="{7C683512-2716-4216-AFC2-4C0AE242EDDD}" destId="{77198CC4-3C5A-4D96-B7C6-4B2DF9C934B4}" srcOrd="0" destOrd="0" presId="urn:microsoft.com/office/officeart/2005/8/layout/orgChart1"/>
    <dgm:cxn modelId="{69EDAD66-FC40-4660-9DB3-6B42608CF6E3}" type="presOf" srcId="{25CE7E0B-4084-4DC6-9762-BF3B0B0783B4}" destId="{F96C99DD-9D20-4C47-8176-D331021C84D3}" srcOrd="1" destOrd="0" presId="urn:microsoft.com/office/officeart/2005/8/layout/orgChart1"/>
    <dgm:cxn modelId="{FB330EE2-4F28-4255-A9D7-10554395B977}" type="presOf" srcId="{42A1194F-A73B-4919-96C5-1B24B85C864E}" destId="{295771F9-D3AE-416C-9E7D-05EB078F9862}" srcOrd="1" destOrd="0" presId="urn:microsoft.com/office/officeart/2005/8/layout/orgChart1"/>
    <dgm:cxn modelId="{19EAF21D-F1D6-4CD5-80F6-428B21985C65}" type="presOf" srcId="{E75C56D5-E3E2-4FBA-B4B3-7986597CAD28}" destId="{42FF686F-C742-40E7-BEAC-1B3C1AFE5978}" srcOrd="0" destOrd="0" presId="urn:microsoft.com/office/officeart/2005/8/layout/orgChart1"/>
    <dgm:cxn modelId="{88A24089-E7E7-4CB8-A977-469A6600DCF2}" srcId="{7AD4BD26-96E9-4FCA-984F-61CF75F2C04D}" destId="{D748399E-B208-4802-8801-1707AD0C7ABC}" srcOrd="1" destOrd="0" parTransId="{C731158C-43E4-45CF-83FC-B5F6018C049C}" sibTransId="{4B00A542-81F1-4874-86C2-7FC469A01774}"/>
    <dgm:cxn modelId="{482EB8EA-41EF-48BB-8C17-787CEB6CD450}" type="presOf" srcId="{90B40B99-01A9-4B47-9AEE-A7D98D56EC6E}" destId="{837103EA-A95B-4778-80AC-CC22CC25A8C2}" srcOrd="0" destOrd="0" presId="urn:microsoft.com/office/officeart/2005/8/layout/orgChart1"/>
    <dgm:cxn modelId="{B8352A9F-8D1A-4A5B-8231-7B51C5F350FF}" type="presOf" srcId="{B27BD22C-DC21-454B-838B-C2ACE1C9D5B7}" destId="{1A310CBA-CB7C-48B7-8651-776890663AF7}" srcOrd="0" destOrd="0" presId="urn:microsoft.com/office/officeart/2005/8/layout/orgChart1"/>
    <dgm:cxn modelId="{408E57AC-6F56-4EFF-BBC8-0E87913B538A}" type="presOf" srcId="{58E9B8D3-B708-4D7C-93F7-4B2A4F19CE39}" destId="{6B6D6B55-1278-4D27-BA02-3B4C3DBF86E4}" srcOrd="1" destOrd="0" presId="urn:microsoft.com/office/officeart/2005/8/layout/orgChart1"/>
    <dgm:cxn modelId="{90027488-A1A1-4652-8AC9-55EC9D7FE6C7}" srcId="{1B3BAF7A-807B-46D2-AF5E-AD97A2B5F126}" destId="{B91C35E7-5CBF-427C-8740-BEE0481BD981}" srcOrd="3" destOrd="0" parTransId="{1F5F791E-1ABA-48C2-8055-4B57DB9CADD7}" sibTransId="{8B48600D-099F-4BC0-B6A8-B5D703D5E83D}"/>
    <dgm:cxn modelId="{4BA9DCEE-C75B-4B49-B325-A730F69A34AA}" srcId="{05CFED2B-518D-4FF7-B777-D36DD0B91351}" destId="{E16B09A8-3A4A-43F3-BC70-7C48F38FD813}" srcOrd="3" destOrd="0" parTransId="{A5A56C6B-1DC2-4645-B556-2B39617F47E0}" sibTransId="{D5C4A902-1633-43D4-9749-DDE9A543E600}"/>
    <dgm:cxn modelId="{414632C7-38AF-4997-BFDC-CA76CF6B4B9F}" type="presOf" srcId="{13FF0B2A-5A36-49DC-BA31-5E69A714CF40}" destId="{B56046EC-10EC-4DD9-B096-B5F891FB0B5E}" srcOrd="0" destOrd="0" presId="urn:microsoft.com/office/officeart/2005/8/layout/orgChart1"/>
    <dgm:cxn modelId="{7A7F8419-0FC7-4CEE-B6B2-401D0598729F}" type="presOf" srcId="{A65743AB-3A92-445F-AA17-4A377CF0DB02}" destId="{4E90633D-66C2-4BD6-92A4-09964C87EC21}" srcOrd="0" destOrd="0" presId="urn:microsoft.com/office/officeart/2005/8/layout/orgChart1"/>
    <dgm:cxn modelId="{CAAE2721-B04B-4402-B34E-4DAEDF2EEA59}" srcId="{1A863161-0254-4581-AF1B-978C84129A60}" destId="{51186666-4AC2-470A-9A84-88038BCEC881}" srcOrd="2" destOrd="0" parTransId="{A2E6E58C-7BBE-423D-AD14-3016B24990B9}" sibTransId="{4C61FC8E-6F8B-44B6-84D9-64409C815B50}"/>
    <dgm:cxn modelId="{A1C7B2AE-388A-4718-AA50-514693F8194F}" type="presOf" srcId="{DBC18B4C-D0F8-4B4A-809F-E938F3018157}" destId="{32E9D1B0-22C3-4CB3-9A96-E3DF3E909842}" srcOrd="1" destOrd="0" presId="urn:microsoft.com/office/officeart/2005/8/layout/orgChart1"/>
    <dgm:cxn modelId="{42438872-0AD2-4C5E-BD75-802ED021CDEC}" type="presOf" srcId="{69D5CF31-42A5-4040-9D1B-42BD4CAE72A4}" destId="{628AC1EF-F2B7-4173-95A3-11DA28970BC7}" srcOrd="0" destOrd="0" presId="urn:microsoft.com/office/officeart/2005/8/layout/orgChart1"/>
    <dgm:cxn modelId="{30C20376-2BAE-4959-A257-1E7309DC8D8B}" type="presOf" srcId="{61897235-7450-41F5-BC30-3F859A2D0F26}" destId="{2A632FED-32E9-42D6-9812-E78A3B71AC16}" srcOrd="0" destOrd="0" presId="urn:microsoft.com/office/officeart/2005/8/layout/orgChart1"/>
    <dgm:cxn modelId="{ACC12DA5-C7A4-43C7-A781-4DCBD6674FE1}" type="presOf" srcId="{AFD99713-5D93-4689-BF06-6EB6F4E26CB6}" destId="{654149D6-91FE-42BC-9FBB-3E908C467098}" srcOrd="1" destOrd="0" presId="urn:microsoft.com/office/officeart/2005/8/layout/orgChart1"/>
    <dgm:cxn modelId="{A2C84163-2137-4330-B852-2FDECA7163B7}" type="presOf" srcId="{DB6B92CB-387D-4713-A479-3522FB7C6033}" destId="{5064BB17-AF16-435F-A15A-74678A408CB7}" srcOrd="1" destOrd="0" presId="urn:microsoft.com/office/officeart/2005/8/layout/orgChart1"/>
    <dgm:cxn modelId="{F6F72E17-6D39-4EBB-A1A1-94841E780F8E}" type="presOf" srcId="{7956738D-3A8E-4E64-A310-8C6F7CBB5DEE}" destId="{683C76A3-BE92-4B22-AA02-0B8E22EB4BCE}" srcOrd="1" destOrd="0" presId="urn:microsoft.com/office/officeart/2005/8/layout/orgChart1"/>
    <dgm:cxn modelId="{2D5784A1-6240-4367-AFBA-99E22AB4D340}" type="presOf" srcId="{14A2BF86-AC15-430F-B691-BCAF5AC94BAF}" destId="{7CCCE58B-F4BA-4847-BDFD-4A12E1479110}" srcOrd="0" destOrd="0" presId="urn:microsoft.com/office/officeart/2005/8/layout/orgChart1"/>
    <dgm:cxn modelId="{DFE2DBC7-FF1D-4820-8D44-55EB7C5D1654}" type="presOf" srcId="{9B00776E-7A21-43F7-8848-ABC93DE792F5}" destId="{B115D7E1-6ADA-4CEC-AB3F-C7B07EEDECFE}" srcOrd="0" destOrd="0" presId="urn:microsoft.com/office/officeart/2005/8/layout/orgChart1"/>
    <dgm:cxn modelId="{1F711FB5-773B-4171-A002-6FCC4959C7E5}" type="presOf" srcId="{C5FDAC04-051D-40F9-955D-FB4258B2E09A}" destId="{B74F5C95-42AC-48A7-B493-D0EAD823BCBC}" srcOrd="0" destOrd="0" presId="urn:microsoft.com/office/officeart/2005/8/layout/orgChart1"/>
    <dgm:cxn modelId="{9E2DE6DB-99D3-4628-934A-8A3F2876C146}" type="presOf" srcId="{90B40B99-01A9-4B47-9AEE-A7D98D56EC6E}" destId="{B365000A-E9B9-47CB-B53A-CDBB6FBDE009}" srcOrd="1" destOrd="0" presId="urn:microsoft.com/office/officeart/2005/8/layout/orgChart1"/>
    <dgm:cxn modelId="{6D57EB98-7DD4-4350-937E-4E645A20D10A}" type="presOf" srcId="{FCC52E7F-7B51-4C56-96D2-7C1E9294F254}" destId="{0F396774-6B8B-449B-8533-6A8D582C76FB}" srcOrd="0" destOrd="0" presId="urn:microsoft.com/office/officeart/2005/8/layout/orgChart1"/>
    <dgm:cxn modelId="{762B0EBA-F7F3-4403-AA40-C0AEB7A6111B}" type="presOf" srcId="{E16B09A8-3A4A-43F3-BC70-7C48F38FD813}" destId="{3CEE4E72-C57C-4774-97C0-52ABE14BDE83}" srcOrd="0" destOrd="0" presId="urn:microsoft.com/office/officeart/2005/8/layout/orgChart1"/>
    <dgm:cxn modelId="{0C8DF651-10B2-473F-8CF2-5FCC24109168}" srcId="{05CFED2B-518D-4FF7-B777-D36DD0B91351}" destId="{B615568C-9004-4E68-80AE-8A193F0D76C3}" srcOrd="2" destOrd="0" parTransId="{D23680E6-EF2C-4131-809E-301F935B27F8}" sibTransId="{6C210D96-B7F9-4E37-8156-5FF8B79D1C51}"/>
    <dgm:cxn modelId="{19CBD437-B2B4-40E9-9782-E2E65C13626D}" srcId="{14A2BF86-AC15-430F-B691-BCAF5AC94BAF}" destId="{7C683512-2716-4216-AFC2-4C0AE242EDDD}" srcOrd="1" destOrd="0" parTransId="{C5FDAC04-051D-40F9-955D-FB4258B2E09A}" sibTransId="{24E6340D-F76A-45B7-85F7-41C1AB5D7B0B}"/>
    <dgm:cxn modelId="{FC8E9D5D-BE9C-403E-8B2E-9C6C25720B7C}" type="presOf" srcId="{46A27922-1A09-4242-A09D-AF2F9A600A9E}" destId="{C06C6DF1-2F51-474C-93B3-5ECE8F845720}" srcOrd="0" destOrd="0" presId="urn:microsoft.com/office/officeart/2005/8/layout/orgChart1"/>
    <dgm:cxn modelId="{C797F7D1-D83B-4AEC-93D8-5CBEF01AD41E}" srcId="{25CE7E0B-4084-4DC6-9762-BF3B0B0783B4}" destId="{90B40B99-01A9-4B47-9AEE-A7D98D56EC6E}" srcOrd="0" destOrd="0" parTransId="{5F7EB0E6-2B97-4DD7-826F-8F8E7CF60836}" sibTransId="{D1826569-FE14-49F4-8D2C-3C05685AD2EA}"/>
    <dgm:cxn modelId="{B4008DE6-E769-4CB6-8B31-14CCD76C9642}" srcId="{CB9932E0-8CA2-4988-A248-514FE75AD3CD}" destId="{E2F25F5F-944E-4D51-8A8A-80C7CF4DF8DC}" srcOrd="2" destOrd="0" parTransId="{C70F2504-037D-4392-AD4D-CF7A3CA06C3E}" sibTransId="{61C7F863-FF63-46B9-9036-2110C1F58FA3}"/>
    <dgm:cxn modelId="{BCBBE298-431D-4754-BBC0-4E993F07F68B}" srcId="{90B40B99-01A9-4B47-9AEE-A7D98D56EC6E}" destId="{310F03F7-BD88-47B4-9ADE-CAA7CC954547}" srcOrd="2" destOrd="0" parTransId="{11E1E9B4-5F7D-42AA-B761-47A2682FA8F8}" sibTransId="{BBE166C4-B8CD-4703-86A9-8837325A7DF9}"/>
    <dgm:cxn modelId="{B21E744D-80C4-4C61-9B61-EC2846E3228C}" type="presOf" srcId="{056B173E-9942-4C46-A656-901A30123BE1}" destId="{BD9A9865-30CA-4438-827A-78C9A541CAEC}" srcOrd="1" destOrd="0" presId="urn:microsoft.com/office/officeart/2005/8/layout/orgChart1"/>
    <dgm:cxn modelId="{3295D66F-8BC1-4AED-B184-8FB30B719282}" type="presOf" srcId="{25CE7E0B-4084-4DC6-9762-BF3B0B0783B4}" destId="{80C3D18C-993B-4784-B1A6-8F804EBC2620}" srcOrd="0" destOrd="0" presId="urn:microsoft.com/office/officeart/2005/8/layout/orgChart1"/>
    <dgm:cxn modelId="{B7403B21-B449-4853-971A-69E56681E83E}" srcId="{D748399E-B208-4802-8801-1707AD0C7ABC}" destId="{02BDDD1F-9745-43C9-ADE8-4AF540C910A2}" srcOrd="2" destOrd="0" parTransId="{BF8C034A-2A6C-4C8A-83B7-1CF6A64AD77E}" sibTransId="{523FBD93-1A30-4D4D-B4EF-71ECBB3B7796}"/>
    <dgm:cxn modelId="{5B58294E-4F99-4FF8-8E33-0C719FC5AD72}" srcId="{F2AA91F6-F85C-4FEF-9214-66ECF7379EFC}" destId="{46A27922-1A09-4242-A09D-AF2F9A600A9E}" srcOrd="2" destOrd="0" parTransId="{EEBBF5B3-7C90-422F-A6AD-D39DCE470DA7}" sibTransId="{8BED5C94-91AA-4BAC-A6C6-862E2F84AAB8}"/>
    <dgm:cxn modelId="{C224E86C-8AAE-4B5E-943C-9D00936FF66D}" srcId="{F8EB2EBA-528F-4504-B925-9307CDC93515}" destId="{B4DE450C-A52A-4470-9B42-8CEB5E3324E9}" srcOrd="2" destOrd="0" parTransId="{13FF0B2A-5A36-49DC-BA31-5E69A714CF40}" sibTransId="{41C571DB-B6C1-40A6-89E2-5D7E1222EC0E}"/>
    <dgm:cxn modelId="{55FF201B-C85A-42E6-8733-15EB1351D847}" type="presOf" srcId="{A65743AB-3A92-445F-AA17-4A377CF0DB02}" destId="{3D09B934-FCD4-45BD-88CA-5BC822CDC45C}" srcOrd="1" destOrd="0" presId="urn:microsoft.com/office/officeart/2005/8/layout/orgChart1"/>
    <dgm:cxn modelId="{B5275E4E-C9FD-400F-8FB3-7E6F175681EF}" type="presOf" srcId="{310F03F7-BD88-47B4-9ADE-CAA7CC954547}" destId="{E52CD753-58F3-455A-B94A-29AA258CAAEC}" srcOrd="0" destOrd="0" presId="urn:microsoft.com/office/officeart/2005/8/layout/orgChart1"/>
    <dgm:cxn modelId="{27E66C23-1C70-448A-913A-B6D22634EF41}" type="presOf" srcId="{ED133CFB-5CBF-42B1-A106-7E3D87CCBEE9}" destId="{2B9C73E7-47BB-4048-B3CC-357BD434E9C1}" srcOrd="0" destOrd="0" presId="urn:microsoft.com/office/officeart/2005/8/layout/orgChart1"/>
    <dgm:cxn modelId="{E3842130-AA28-4812-BA28-DF3F2AE1349E}" type="presOf" srcId="{34E168C9-A952-4935-99D4-9BF46E43A6D1}" destId="{30445356-F8EE-4576-B523-4217C85A505E}" srcOrd="0" destOrd="0" presId="urn:microsoft.com/office/officeart/2005/8/layout/orgChart1"/>
    <dgm:cxn modelId="{F5AA1679-F063-41D4-88B5-C9F1E19D7FB7}" type="presOf" srcId="{435C4FE6-B320-4963-AB80-1A7C901A07D5}" destId="{57A4DDBC-F2B1-4DEA-98FA-CB45826BF6A9}" srcOrd="0" destOrd="0" presId="urn:microsoft.com/office/officeart/2005/8/layout/orgChart1"/>
    <dgm:cxn modelId="{EDF64784-8687-49CE-B24E-DE462D611FDD}" type="presOf" srcId="{46A27922-1A09-4242-A09D-AF2F9A600A9E}" destId="{B5F130E7-B3D1-416E-A901-00C025D3AAB1}" srcOrd="1" destOrd="0" presId="urn:microsoft.com/office/officeart/2005/8/layout/orgChart1"/>
    <dgm:cxn modelId="{FDC89D7E-242B-446C-AA4F-D606F2818D51}" srcId="{90DCBEA3-E7F7-4943-BAC9-D3EE7E9FDD16}" destId="{B59DBDCB-1FD2-4561-B7DF-C733A63A03CA}" srcOrd="1" destOrd="0" parTransId="{B5F40AEB-61D6-4F7D-AB6F-397B9BB21994}" sibTransId="{0BE2C9CE-BAB6-4640-8977-4D4622D31581}"/>
    <dgm:cxn modelId="{C6C35CE7-182C-448E-B828-CD9DC0DFAB05}" type="presOf" srcId="{1B3BAF7A-807B-46D2-AF5E-AD97A2B5F126}" destId="{F75C6868-70FC-445B-B671-BE0093039444}" srcOrd="0" destOrd="0" presId="urn:microsoft.com/office/officeart/2005/8/layout/orgChart1"/>
    <dgm:cxn modelId="{39AADE42-58A9-4269-BDE9-32561FCA04D4}" type="presOf" srcId="{CB9932E0-8CA2-4988-A248-514FE75AD3CD}" destId="{DEF80483-B64A-487C-AE82-189DC4F2DC6D}" srcOrd="1" destOrd="0" presId="urn:microsoft.com/office/officeart/2005/8/layout/orgChart1"/>
    <dgm:cxn modelId="{E882106A-49E2-400B-B5E9-98C241AE1F73}" type="presOf" srcId="{B91C35E7-5CBF-427C-8740-BEE0481BD981}" destId="{C3B0490A-CA8A-4EEC-9C5C-8524034EE8AC}" srcOrd="1" destOrd="0" presId="urn:microsoft.com/office/officeart/2005/8/layout/orgChart1"/>
    <dgm:cxn modelId="{CCD7D8E4-DE34-47FB-B703-3951242C5BEA}" type="presOf" srcId="{145ECCD8-5160-4707-BED5-45A8E4BB4ACC}" destId="{F14B4291-D5DB-4BC8-9E0A-AB51B6B58E47}" srcOrd="0" destOrd="0" presId="urn:microsoft.com/office/officeart/2005/8/layout/orgChart1"/>
    <dgm:cxn modelId="{96C579CA-1B61-4A7B-9931-DD334DA4E663}" type="presOf" srcId="{BC8EB53D-50DC-4B42-90F5-C862766100E8}" destId="{C6A46592-6AC6-485E-B0F4-47C1EAD58024}" srcOrd="0" destOrd="0" presId="urn:microsoft.com/office/officeart/2005/8/layout/orgChart1"/>
    <dgm:cxn modelId="{CEA9E441-7049-4EBE-9F9A-D770E3BC0089}" type="presOf" srcId="{B615568C-9004-4E68-80AE-8A193F0D76C3}" destId="{B957D346-86D2-4B44-8095-47BD915E66F3}" srcOrd="0" destOrd="0" presId="urn:microsoft.com/office/officeart/2005/8/layout/orgChart1"/>
    <dgm:cxn modelId="{FB4A0624-07A1-4BF2-A198-7CF731AF7B67}" type="presOf" srcId="{90DCBEA3-E7F7-4943-BAC9-D3EE7E9FDD16}" destId="{DFE8074F-12D7-4F05-802C-1AF8D6ECEFD5}" srcOrd="1" destOrd="0" presId="urn:microsoft.com/office/officeart/2005/8/layout/orgChart1"/>
    <dgm:cxn modelId="{8F6614DF-8B08-48EF-8ED6-D62631B7958A}" type="presOf" srcId="{C48799F4-BE74-434A-BB9F-7A3FC05D7203}" destId="{77B26C3A-2370-4078-92A5-0233BBDC218A}" srcOrd="1" destOrd="0" presId="urn:microsoft.com/office/officeart/2005/8/layout/orgChart1"/>
    <dgm:cxn modelId="{A9227F50-D8E5-46B2-855F-CBFC700EB255}" srcId="{F2AA91F6-F85C-4FEF-9214-66ECF7379EFC}" destId="{371B1948-A80D-4E31-AA3D-0639C3F2D6EE}" srcOrd="3" destOrd="0" parTransId="{9333298C-0C21-4755-99D6-70E89F304E0B}" sibTransId="{760D1B8A-FA14-4862-A292-6F7FB10A3942}"/>
    <dgm:cxn modelId="{7E175410-1E70-4963-913D-B88FB5CC24CD}" type="presOf" srcId="{2E3EA016-D874-4351-93B5-D86ABD55D423}" destId="{8A86EF22-EF17-4A11-9DD0-2B1621EB2479}" srcOrd="0" destOrd="0" presId="urn:microsoft.com/office/officeart/2005/8/layout/orgChart1"/>
    <dgm:cxn modelId="{20E536FF-CFAE-4F52-B26E-A29E9A21DBBD}" type="presOf" srcId="{58E9B8D3-B708-4D7C-93F7-4B2A4F19CE39}" destId="{E2E47167-1F22-4563-89BC-10AB02852832}" srcOrd="0" destOrd="0" presId="urn:microsoft.com/office/officeart/2005/8/layout/orgChart1"/>
    <dgm:cxn modelId="{62C39AD2-3F54-4D10-87D7-5B9521F01466}" type="presOf" srcId="{FA57FCEA-1450-44A2-9AB2-71F3CC2B15F1}" destId="{489E8CBC-5ACC-45C9-A389-0B09D2E48DC0}" srcOrd="0" destOrd="0" presId="urn:microsoft.com/office/officeart/2005/8/layout/orgChart1"/>
    <dgm:cxn modelId="{0C6C94E6-61FE-478F-ABCE-8257E61471D7}" type="presOf" srcId="{B78EB4F9-49BE-4770-9C32-9319B08FD9C5}" destId="{D2B7EA2A-9719-4004-B855-E9FF4AAB6918}" srcOrd="1" destOrd="0" presId="urn:microsoft.com/office/officeart/2005/8/layout/orgChart1"/>
    <dgm:cxn modelId="{D76B2310-0F63-41B4-AA28-AF0A0CC6688B}" srcId="{05CFED2B-518D-4FF7-B777-D36DD0B91351}" destId="{9F7A2555-C9D8-4DD9-A308-F63DA30140ED}" srcOrd="0" destOrd="0" parTransId="{5C2C60CF-2364-4501-AB77-83BE6BC72867}" sibTransId="{413FC426-ADBB-4269-B0B5-F79136A9B9E0}"/>
    <dgm:cxn modelId="{41098C11-814A-45A9-B77F-7277875B53DF}" srcId="{C48799F4-BE74-434A-BB9F-7A3FC05D7203}" destId="{A33B9CAE-9519-4E2F-B5D9-58C72453E8BD}" srcOrd="1" destOrd="0" parTransId="{94C143B2-1F1D-48A9-9764-C9B5D03A1294}" sibTransId="{3EA6C6D7-19D7-4E0B-9480-E00206D8964E}"/>
    <dgm:cxn modelId="{530E04ED-D4F9-4F4D-AB3D-8CE906B15DEF}" type="presOf" srcId="{1A863161-0254-4581-AF1B-978C84129A60}" destId="{A44672A0-E1E6-44E5-91D1-E9B068386984}" srcOrd="0" destOrd="0" presId="urn:microsoft.com/office/officeart/2005/8/layout/orgChart1"/>
    <dgm:cxn modelId="{0A18D80C-7AB1-4154-A06B-9F9282797F43}" type="presOf" srcId="{3AE2E54B-8938-4AA2-AAED-2056A3318479}" destId="{1534D7BE-B302-4149-87C0-3398C14A001B}" srcOrd="1" destOrd="0" presId="urn:microsoft.com/office/officeart/2005/8/layout/orgChart1"/>
    <dgm:cxn modelId="{2D3BE3F5-6FBC-44E2-BDDE-9AFC92640ACC}" type="presOf" srcId="{448778E3-ADA2-4AB9-AC6C-2C8234B14512}" destId="{E96B4D55-247A-4E60-A763-6CF88FAD29B4}" srcOrd="0" destOrd="0" presId="urn:microsoft.com/office/officeart/2005/8/layout/orgChart1"/>
    <dgm:cxn modelId="{B6AFDB94-F514-4362-9534-CA8E7B26E806}" type="presOf" srcId="{42A1194F-A73B-4919-96C5-1B24B85C864E}" destId="{439FE1AE-A00C-4C1D-AF12-E97E9A8A40E4}" srcOrd="0" destOrd="0" presId="urn:microsoft.com/office/officeart/2005/8/layout/orgChart1"/>
    <dgm:cxn modelId="{3906DE8B-3DD9-4C0C-804A-8C801017B35D}" type="presOf" srcId="{9F7A2555-C9D8-4DD9-A308-F63DA30140ED}" destId="{D4A1593F-E644-41EA-84FA-FA9DB6E78399}" srcOrd="0" destOrd="0" presId="urn:microsoft.com/office/officeart/2005/8/layout/orgChart1"/>
    <dgm:cxn modelId="{7EAB48C9-5999-4670-AB2F-B6627E7090C8}" type="presOf" srcId="{3D18F3B2-3A2E-4241-8C30-B9A28BDE5392}" destId="{E3A8A0A8-7A2C-430C-BF84-283CF597E601}" srcOrd="0" destOrd="0" presId="urn:microsoft.com/office/officeart/2005/8/layout/orgChart1"/>
    <dgm:cxn modelId="{94C95D31-E2F1-4A95-AC9A-A750136D38BC}" type="presOf" srcId="{46083755-4DE4-48D0-894D-DA507F4ADC18}" destId="{3DE174C3-BB92-4714-A250-9CBAECC0712F}" srcOrd="0" destOrd="0" presId="urn:microsoft.com/office/officeart/2005/8/layout/orgChart1"/>
    <dgm:cxn modelId="{A4A93FC1-EE24-4A33-9613-DFD08C09020E}" type="presOf" srcId="{11E1E9B4-5F7D-42AA-B761-47A2682FA8F8}" destId="{8170847F-FC98-48CF-AA17-30425B43397D}" srcOrd="0" destOrd="0" presId="urn:microsoft.com/office/officeart/2005/8/layout/orgChart1"/>
    <dgm:cxn modelId="{EC1D1321-D03F-4CDE-BAB1-805D6DED4115}" type="presOf" srcId="{253CE5C7-2712-4D1F-AB60-9E6A89670A7E}" destId="{C8EED8F9-E04B-431C-9EBB-A583D152C49A}" srcOrd="0" destOrd="0" presId="urn:microsoft.com/office/officeart/2005/8/layout/orgChart1"/>
    <dgm:cxn modelId="{080059DF-4DC9-4A81-8543-CD30DCAF9E88}" type="presOf" srcId="{05CFED2B-518D-4FF7-B777-D36DD0B91351}" destId="{21617081-41C1-4EDF-8794-7B34A5FDAE8C}" srcOrd="0" destOrd="0" presId="urn:microsoft.com/office/officeart/2005/8/layout/orgChart1"/>
    <dgm:cxn modelId="{C8A3A39B-E9EC-4B6F-8978-C12CCD3FD375}" type="presOf" srcId="{A0797CCC-6311-4F2B-A031-793924BF70F7}" destId="{852DC736-EEC2-41A1-87BE-9441F03AE6AC}" srcOrd="1" destOrd="0" presId="urn:microsoft.com/office/officeart/2005/8/layout/orgChart1"/>
    <dgm:cxn modelId="{3E140A16-4FF4-4111-88BA-74987AAC0CAD}" type="presOf" srcId="{A8554CCA-B191-4061-BEF8-C3E0424CE0EC}" destId="{82291D0A-D1CB-4532-A810-3D4267255CB7}" srcOrd="0" destOrd="0" presId="urn:microsoft.com/office/officeart/2005/8/layout/orgChart1"/>
    <dgm:cxn modelId="{E4B2EA3C-48C3-4172-B5A8-774E7A5A9BCD}" type="presOf" srcId="{E2F25F5F-944E-4D51-8A8A-80C7CF4DF8DC}" destId="{D4F82A25-6DC3-42A2-A7CB-4C56E8DB2FB5}" srcOrd="1" destOrd="0" presId="urn:microsoft.com/office/officeart/2005/8/layout/orgChart1"/>
    <dgm:cxn modelId="{99E1E672-766D-4750-AE77-7F47E7D80404}" srcId="{C48799F4-BE74-434A-BB9F-7A3FC05D7203}" destId="{26DBA063-285A-4DE6-B8D7-9120CC91E849}" srcOrd="0" destOrd="0" parTransId="{A59D3A09-5B11-4164-AEC1-2CED53EF5348}" sibTransId="{5F1F11D2-0B0A-4C62-981A-82005EE21C42}"/>
    <dgm:cxn modelId="{29E61B21-5A47-4004-A507-DBE85F965ABC}" srcId="{1B3BAF7A-807B-46D2-AF5E-AD97A2B5F126}" destId="{7D77CF23-7493-4EB2-84D9-B9BBF8AB8DBC}" srcOrd="1" destOrd="0" parTransId="{2FC25615-1D6F-426E-8445-FB4A688A8064}" sibTransId="{A7B8DC34-09F9-4141-9F27-3B87A51CE4E6}"/>
    <dgm:cxn modelId="{71FDE593-69E8-41EC-AEDE-605ED0DE3C70}" type="presOf" srcId="{1A863161-0254-4581-AF1B-978C84129A60}" destId="{C922CEBB-C24B-49E6-BEF2-7D90EE2EF1D8}" srcOrd="1" destOrd="0" presId="urn:microsoft.com/office/officeart/2005/8/layout/orgChart1"/>
    <dgm:cxn modelId="{31C5EC6A-BE3F-433B-9B9F-B4A0400CCB59}" type="presOf" srcId="{59A2F502-B939-473C-BF95-DCF870CF9BE8}" destId="{5E693B0D-7E66-4BEB-B79E-C47993E17406}" srcOrd="1" destOrd="0" presId="urn:microsoft.com/office/officeart/2005/8/layout/orgChart1"/>
    <dgm:cxn modelId="{A92C6E9E-6B9C-47B2-9D82-360A106A17F7}" type="presOf" srcId="{2B3A54BF-EF68-4D06-8868-4CADB9901567}" destId="{28A010CF-DCE5-4428-80C3-C131DBCE736E}" srcOrd="0" destOrd="0" presId="urn:microsoft.com/office/officeart/2005/8/layout/orgChart1"/>
    <dgm:cxn modelId="{F9415E3D-1DDD-45A7-A07F-231D379E73F7}" type="presOf" srcId="{7D77CF23-7493-4EB2-84D9-B9BBF8AB8DBC}" destId="{F7C82E4B-193A-48B9-B78D-8D8DFA7B46F3}" srcOrd="0" destOrd="0" presId="urn:microsoft.com/office/officeart/2005/8/layout/orgChart1"/>
    <dgm:cxn modelId="{7CD12AA3-059A-42AF-BEE0-14DA79868482}" srcId="{7AD4BD26-96E9-4FCA-984F-61CF75F2C04D}" destId="{A0797CCC-6311-4F2B-A031-793924BF70F7}" srcOrd="2" destOrd="0" parTransId="{3EE9FAC9-DE37-4CC4-979D-0C2BAC9FB3BC}" sibTransId="{F1591D8F-18FF-44C1-A026-0A69803B5F3F}"/>
    <dgm:cxn modelId="{C078F5ED-5435-4197-B0A1-F1EE24FFB31E}" srcId="{1A863161-0254-4581-AF1B-978C84129A60}" destId="{BC8EB53D-50DC-4B42-90F5-C862766100E8}" srcOrd="3" destOrd="0" parTransId="{3D18F3B2-3A2E-4241-8C30-B9A28BDE5392}" sibTransId="{48FBED01-2AB9-4434-8DF9-3E0CC542CE8C}"/>
    <dgm:cxn modelId="{8FCDB7AF-1232-43E5-941C-A1F9AC87FC4D}" type="presOf" srcId="{5C2C60CF-2364-4501-AB77-83BE6BC72867}" destId="{CE4610C9-787C-41FD-9242-11C4BD35F511}" srcOrd="0" destOrd="0" presId="urn:microsoft.com/office/officeart/2005/8/layout/orgChart1"/>
    <dgm:cxn modelId="{0D420828-29DF-4A1E-A431-4A3AFBFFBDF2}" type="presOf" srcId="{6F480722-DAEF-480F-89F6-489D87A30C5E}" destId="{0235A179-7AF2-4DAC-83A1-6711C14AF618}" srcOrd="0" destOrd="0" presId="urn:microsoft.com/office/officeart/2005/8/layout/orgChart1"/>
    <dgm:cxn modelId="{539D9C0A-412C-4DB3-AC87-037A9C392D5D}" type="presOf" srcId="{A5A56C6B-1DC2-4645-B556-2B39617F47E0}" destId="{D57EF265-FEFD-4533-B506-EC3F3EEFDC48}" srcOrd="0" destOrd="0" presId="urn:microsoft.com/office/officeart/2005/8/layout/orgChart1"/>
    <dgm:cxn modelId="{F951EEAE-EBC1-4D7F-AF8A-11DFA969ED19}" srcId="{05CFED2B-518D-4FF7-B777-D36DD0B91351}" destId="{B78EB4F9-49BE-4770-9C32-9319B08FD9C5}" srcOrd="1" destOrd="0" parTransId="{69D5CF31-42A5-4040-9D1B-42BD4CAE72A4}" sibTransId="{3CE0E477-C5A1-4762-AE4F-0CCDEA0B5E12}"/>
    <dgm:cxn modelId="{95385E75-D86D-47E3-9369-BD25E2583FD5}" type="presOf" srcId="{41C68287-CF60-4E44-8824-7C8CD25FA545}" destId="{13B0DE2B-FCC2-430A-AB1A-5D5BE4D282FC}" srcOrd="1" destOrd="0" presId="urn:microsoft.com/office/officeart/2005/8/layout/orgChart1"/>
    <dgm:cxn modelId="{A7BA36EF-8C3B-47B4-83E8-624D5976B62D}" type="presOf" srcId="{C70F2504-037D-4392-AD4D-CF7A3CA06C3E}" destId="{16C5462D-26FB-42A7-A4E9-68DE50E9DDB1}" srcOrd="0" destOrd="0" presId="urn:microsoft.com/office/officeart/2005/8/layout/orgChart1"/>
    <dgm:cxn modelId="{D342F41B-8696-47F9-83D6-E79B0DF3C0FA}" type="presOf" srcId="{B4C14D96-24CD-4DCC-97B5-41D8D9AFFE2D}" destId="{57A9F2E6-6ACB-4C46-9C27-150E3771BD7B}" srcOrd="1" destOrd="0" presId="urn:microsoft.com/office/officeart/2005/8/layout/orgChart1"/>
    <dgm:cxn modelId="{FC917B74-A096-4235-BC04-4524816328BF}" type="presOf" srcId="{26DBA063-285A-4DE6-B8D7-9120CC91E849}" destId="{8C188C10-8134-48F3-8F19-F68CB5ABA2C2}" srcOrd="1" destOrd="0" presId="urn:microsoft.com/office/officeart/2005/8/layout/orgChart1"/>
    <dgm:cxn modelId="{22EF4867-3251-4F42-B0DA-4FFCA5AA49F8}" type="presOf" srcId="{3AE2E54B-8938-4AA2-AAED-2056A3318479}" destId="{EA195A80-F98E-4472-8AD9-B99914FD4074}" srcOrd="0" destOrd="0" presId="urn:microsoft.com/office/officeart/2005/8/layout/orgChart1"/>
    <dgm:cxn modelId="{66E5FB2B-C0CA-41F4-A0D4-F3D7BA0A0FC1}" srcId="{C48799F4-BE74-434A-BB9F-7A3FC05D7203}" destId="{D54CAEA5-347B-46D2-8BBC-21053BB299DA}" srcOrd="2" destOrd="0" parTransId="{30C008F4-32AF-4199-9127-493B16ABA772}" sibTransId="{A140B58B-FD04-4E52-A7A2-EB1196F57CF4}"/>
    <dgm:cxn modelId="{25B3C4E0-D820-4BE1-837C-C0A5168A7990}" srcId="{1A863161-0254-4581-AF1B-978C84129A60}" destId="{9B00776E-7A21-43F7-8848-ABC93DE792F5}" srcOrd="1" destOrd="0" parTransId="{3D2BDA65-7E5F-4CEC-8D8A-7CADD33DEAB8}" sibTransId="{46E8122C-27FE-4169-BE23-0BEBD5EEA8D6}"/>
    <dgm:cxn modelId="{A84766E1-C9C3-4FC4-A812-12DBC0DD0764}" srcId="{D748399E-B208-4802-8801-1707AD0C7ABC}" destId="{056B173E-9942-4C46-A656-901A30123BE1}" srcOrd="0" destOrd="0" parTransId="{46083755-4DE4-48D0-894D-DA507F4ADC18}" sibTransId="{10503857-2247-4C24-95A5-EDC01FEFFA8F}"/>
    <dgm:cxn modelId="{232C2DE8-B70D-4225-96D5-8EEE90FA003B}" type="presOf" srcId="{9F7A2555-C9D8-4DD9-A308-F63DA30140ED}" destId="{9BDF8838-45AB-4DE0-ADA9-ECFE8A6A7D77}" srcOrd="1" destOrd="0" presId="urn:microsoft.com/office/officeart/2005/8/layout/orgChart1"/>
    <dgm:cxn modelId="{7CC1B370-1B11-4878-B9EC-E02C6FDA8D97}" type="presOf" srcId="{B9AAC304-9272-458D-8E57-624612402D22}" destId="{40A2F1D4-D39D-40AF-BC74-A8A313489CDA}" srcOrd="0" destOrd="0" presId="urn:microsoft.com/office/officeart/2005/8/layout/orgChart1"/>
    <dgm:cxn modelId="{BBE86A1F-A740-4C34-A89C-46DB75169A6B}" type="presOf" srcId="{3EE9FAC9-DE37-4CC4-979D-0C2BAC9FB3BC}" destId="{F2781B29-3B71-4348-9C15-71EEE0E0B5EA}" srcOrd="0" destOrd="0" presId="urn:microsoft.com/office/officeart/2005/8/layout/orgChart1"/>
    <dgm:cxn modelId="{7FECCB3C-B8D7-495F-BDA0-C13225877A66}" type="presOf" srcId="{A59D3A09-5B11-4164-AEC1-2CED53EF5348}" destId="{01C2B972-3E3C-419B-8DD2-C2AFE598F581}" srcOrd="0" destOrd="0" presId="urn:microsoft.com/office/officeart/2005/8/layout/orgChart1"/>
    <dgm:cxn modelId="{4442CABB-25F1-433F-9897-53A4A98A7F3B}" type="presOf" srcId="{7956738D-3A8E-4E64-A310-8C6F7CBB5DEE}" destId="{578F3E60-CF9C-49F2-8DBF-EB56C7309DBD}" srcOrd="0" destOrd="0" presId="urn:microsoft.com/office/officeart/2005/8/layout/orgChart1"/>
    <dgm:cxn modelId="{49F73AFB-4D91-428C-A87F-1B385399FAE8}" type="presOf" srcId="{5FCBE639-187B-4776-8565-206ACD2E5DF9}" destId="{C2A01898-7BCB-4ADD-842C-AA65BC6491BA}" srcOrd="0" destOrd="0" presId="urn:microsoft.com/office/officeart/2005/8/layout/orgChart1"/>
    <dgm:cxn modelId="{FBD68227-33BA-4CC1-8959-D0510877A752}" type="presOf" srcId="{CB9932E0-8CA2-4988-A248-514FE75AD3CD}" destId="{4BA72F2C-EE4F-4B3B-BA89-7D720D1B9E14}" srcOrd="0" destOrd="0" presId="urn:microsoft.com/office/officeart/2005/8/layout/orgChart1"/>
    <dgm:cxn modelId="{1DC57D8B-01EE-4FC9-A869-4F7C82C9C353}" type="presOf" srcId="{A33B9CAE-9519-4E2F-B5D9-58C72453E8BD}" destId="{6B9482FC-32A7-40FE-A6FD-75341FCD3177}" srcOrd="1" destOrd="0" presId="urn:microsoft.com/office/officeart/2005/8/layout/orgChart1"/>
    <dgm:cxn modelId="{2CACB81A-DEF0-4449-8312-7EABDE5EF349}" type="presOf" srcId="{B5F40AEB-61D6-4F7D-AB6F-397B9BB21994}" destId="{0FA739A8-6AC9-4C7E-9C8E-05F5DF34FCAC}" srcOrd="0" destOrd="0" presId="urn:microsoft.com/office/officeart/2005/8/layout/orgChart1"/>
    <dgm:cxn modelId="{1F0219CE-EB85-4992-A2DD-5A1C4BBC119B}" type="presOf" srcId="{BF8C034A-2A6C-4C8A-83B7-1CF6A64AD77E}" destId="{770E4747-9B24-4138-B02C-9EC373A7AAD7}" srcOrd="0" destOrd="0" presId="urn:microsoft.com/office/officeart/2005/8/layout/orgChart1"/>
    <dgm:cxn modelId="{B7B51E4B-03A9-4F8F-8C93-A0E7CCC183B0}" type="presOf" srcId="{251CCD73-1802-4C29-88D5-4E1EE8190D56}" destId="{EFBA9D0D-B0DB-4CEF-BD95-07264EEB8CBD}" srcOrd="0" destOrd="0" presId="urn:microsoft.com/office/officeart/2005/8/layout/orgChart1"/>
    <dgm:cxn modelId="{8E6B067D-874D-4AB7-BF45-95CEC76E9E50}" srcId="{44454E9A-5082-4EC1-8188-8D080AABAA26}" destId="{C0FE750D-37EC-4102-BCFA-79EE4B63FB51}" srcOrd="0" destOrd="0" parTransId="{EB238670-289B-4FDC-8F14-CBF1B192190D}" sibTransId="{636586E0-51A6-400F-9DEB-5FFC4F5A7F2E}"/>
    <dgm:cxn modelId="{85A901AE-E58F-4F56-9B6E-86B36C9759CB}" type="presOf" srcId="{D748399E-B208-4802-8801-1707AD0C7ABC}" destId="{3A0F1AAA-7079-47DE-B58E-7BFD2F7D50CE}" srcOrd="0" destOrd="0" presId="urn:microsoft.com/office/officeart/2005/8/layout/orgChart1"/>
    <dgm:cxn modelId="{6072F126-052A-474F-BAC2-5550630D965B}" type="presOf" srcId="{666000CA-DEF1-4576-BB42-58B8A267F662}" destId="{9872A92E-2D42-462A-BE4E-84309DFBF9AE}" srcOrd="1" destOrd="0" presId="urn:microsoft.com/office/officeart/2005/8/layout/orgChart1"/>
    <dgm:cxn modelId="{DA81FBD5-9888-43E7-9F9C-6395708AFCBC}" srcId="{26DBA063-285A-4DE6-B8D7-9120CC91E849}" destId="{A65743AB-3A92-445F-AA17-4A377CF0DB02}" srcOrd="0" destOrd="0" parTransId="{435C4FE6-B320-4963-AB80-1A7C901A07D5}" sibTransId="{A02806D6-6301-4C47-97C2-B4D6605131E8}"/>
    <dgm:cxn modelId="{C2D20C5D-3A77-4123-9285-A2F34C98127C}" type="presOf" srcId="{7C683512-2716-4216-AFC2-4C0AE242EDDD}" destId="{BAE61853-DD4D-4661-AC28-44F234D01F77}" srcOrd="1" destOrd="0" presId="urn:microsoft.com/office/officeart/2005/8/layout/orgChart1"/>
    <dgm:cxn modelId="{2A40D136-B494-49A4-A43A-931694A9F1C0}" type="presOf" srcId="{D23481B7-EFD0-4CA0-A2DD-6FB0F49A7AA7}" destId="{F7F552C8-57F0-4206-AE59-B624166D3F90}" srcOrd="0" destOrd="0" presId="urn:microsoft.com/office/officeart/2005/8/layout/orgChart1"/>
    <dgm:cxn modelId="{42CBDC9F-BD80-4D6B-AA90-4238E5C520D9}" type="presOf" srcId="{5F7EB0E6-2B97-4DD7-826F-8F8E7CF60836}" destId="{6FC55A11-6F21-47FD-85AC-945DA36ACFD0}" srcOrd="0" destOrd="0" presId="urn:microsoft.com/office/officeart/2005/8/layout/orgChart1"/>
    <dgm:cxn modelId="{16953373-DD49-49BD-8858-1C61B9DA8560}" type="presOf" srcId="{E75C56D5-E3E2-4FBA-B4B3-7986597CAD28}" destId="{2BBAAAC1-F9B9-47B5-B831-309670FEF4F7}" srcOrd="1" destOrd="0" presId="urn:microsoft.com/office/officeart/2005/8/layout/orgChart1"/>
    <dgm:cxn modelId="{828C9E47-C617-49E4-B17E-6E0DF0BDA299}" type="presOf" srcId="{9B00776E-7A21-43F7-8848-ABC93DE792F5}" destId="{C1662AAF-0507-4D5B-919D-2BC4CC73143C}" srcOrd="1" destOrd="0" presId="urn:microsoft.com/office/officeart/2005/8/layout/orgChart1"/>
    <dgm:cxn modelId="{03F08495-9ACD-48FB-9350-F585B2BB05DD}" type="presOf" srcId="{DF4BE8D6-868B-4699-9226-91BA7F3B8075}" destId="{F7004259-8E80-45A6-9C59-60845ECCF864}" srcOrd="0" destOrd="0" presId="urn:microsoft.com/office/officeart/2005/8/layout/orgChart1"/>
    <dgm:cxn modelId="{43DFFF70-662E-409A-948E-FCC6B4F9515D}" type="presOf" srcId="{59A2F502-B939-473C-BF95-DCF870CF9BE8}" destId="{AA789FE9-10E7-42BC-AA90-0E682222BAB3}" srcOrd="0" destOrd="0" presId="urn:microsoft.com/office/officeart/2005/8/layout/orgChart1"/>
    <dgm:cxn modelId="{876ED19E-B59A-4FD5-8A19-5358EDB9A4D8}" type="presOf" srcId="{B615568C-9004-4E68-80AE-8A193F0D76C3}" destId="{E6E15043-50D6-47D2-A4E4-0A518A8F099A}" srcOrd="1" destOrd="0" presId="urn:microsoft.com/office/officeart/2005/8/layout/orgChart1"/>
    <dgm:cxn modelId="{E5E99A10-2CD2-43B5-AF33-5ED6FC14E5B4}" type="presOf" srcId="{F8EB2EBA-528F-4504-B925-9307CDC93515}" destId="{F91D771E-6986-4EFA-8703-5679AB51BA21}" srcOrd="0" destOrd="0" presId="urn:microsoft.com/office/officeart/2005/8/layout/orgChart1"/>
    <dgm:cxn modelId="{E719C595-621A-4ECE-9A86-57F38DF01178}" type="presOf" srcId="{15F77675-CB40-465E-9698-1D69A4E74590}" destId="{D238DCC9-A4FE-42D6-B87C-FE7708ADD8D0}" srcOrd="0" destOrd="0" presId="urn:microsoft.com/office/officeart/2005/8/layout/orgChart1"/>
    <dgm:cxn modelId="{77035172-41B9-42A5-951C-03D6575A6DEF}" srcId="{F8EB2EBA-528F-4504-B925-9307CDC93515}" destId="{41C68287-CF60-4E44-8824-7C8CD25FA545}" srcOrd="0" destOrd="0" parTransId="{34E168C9-A952-4935-99D4-9BF46E43A6D1}" sibTransId="{CC5C3B0C-C96A-49D5-AEF0-00D4A98BEBA1}"/>
    <dgm:cxn modelId="{FBE9067E-486A-482A-8F33-9E6AA44D4C2D}" type="presOf" srcId="{B4DE450C-A52A-4470-9B42-8CEB5E3324E9}" destId="{23C86019-BAAC-4FE3-8AB3-252AD739E17D}" srcOrd="0" destOrd="0" presId="urn:microsoft.com/office/officeart/2005/8/layout/orgChart1"/>
    <dgm:cxn modelId="{ED85FF2C-069B-413B-B882-162EC300B648}" type="presOf" srcId="{29AEACA7-D10C-4707-952E-0C0721C8EA5E}" destId="{11A0C147-AC99-4740-B992-13699CA19919}" srcOrd="0" destOrd="0" presId="urn:microsoft.com/office/officeart/2005/8/layout/orgChart1"/>
    <dgm:cxn modelId="{F0CFF424-2BBE-4B6E-9BA7-6DBA44C0571F}" type="presOf" srcId="{E092EC02-7096-45DB-852E-EDC53969447F}" destId="{29F151A5-2EFF-48E1-9F6B-B449FE8319FF}" srcOrd="0" destOrd="0" presId="urn:microsoft.com/office/officeart/2005/8/layout/orgChart1"/>
    <dgm:cxn modelId="{54B4A883-71C0-4630-97E0-729AAA97025A}" type="presOf" srcId="{85BE67E6-FB21-4F7F-93A3-8619C5CEAC26}" destId="{02916110-7E10-42FE-A7F2-2ED69C7CCCFD}" srcOrd="0" destOrd="0" presId="urn:microsoft.com/office/officeart/2005/8/layout/orgChart1"/>
    <dgm:cxn modelId="{3B82CEA2-81FD-4679-9664-B86B520C986F}" type="presOf" srcId="{B59DBDCB-1FD2-4561-B7DF-C733A63A03CA}" destId="{D8B30471-631D-453B-BF68-722543102640}" srcOrd="1" destOrd="0" presId="urn:microsoft.com/office/officeart/2005/8/layout/orgChart1"/>
    <dgm:cxn modelId="{0D52C56E-2A85-416A-8786-0C09931E5D9E}" type="presOf" srcId="{7AD4BD26-96E9-4FCA-984F-61CF75F2C04D}" destId="{965F5097-5233-47D1-A17E-5A1DA7E1DBBB}" srcOrd="1" destOrd="0" presId="urn:microsoft.com/office/officeart/2005/8/layout/orgChart1"/>
    <dgm:cxn modelId="{1D13AD3C-785C-4FC8-8E54-D3EC48ADFC41}" type="presOf" srcId="{14A2BF86-AC15-430F-B691-BCAF5AC94BAF}" destId="{3A5893B3-C7F4-43D2-B65C-58C2AE9F14F9}" srcOrd="1" destOrd="0" presId="urn:microsoft.com/office/officeart/2005/8/layout/orgChart1"/>
    <dgm:cxn modelId="{FAA5A58F-5F69-473A-B890-6C0219B051D3}" srcId="{14A2BF86-AC15-430F-B691-BCAF5AC94BAF}" destId="{0CBAD31C-D5EC-43A6-924B-69E5BF05B837}" srcOrd="3" destOrd="0" parTransId="{253CE5C7-2712-4D1F-AB60-9E6A89670A7E}" sibTransId="{13D6E870-7484-47CF-97DC-25A331B7BC14}"/>
    <dgm:cxn modelId="{3B5EBBE5-04B4-4D58-99B7-56FC8C64E16D}" type="presOf" srcId="{3B0D971B-47AD-41CB-A884-6ED527AB7148}" destId="{ADBA832F-E08D-4108-A636-433FD7CB4660}" srcOrd="0" destOrd="0" presId="urn:microsoft.com/office/officeart/2005/8/layout/orgChart1"/>
    <dgm:cxn modelId="{32244EFE-2B64-4DDA-BAAB-7F73D9E836AB}" type="presOf" srcId="{1F5F791E-1ABA-48C2-8055-4B57DB9CADD7}" destId="{9F46B181-A3EC-4AB9-B9F8-07666FACF8A8}" srcOrd="0" destOrd="0" presId="urn:microsoft.com/office/officeart/2005/8/layout/orgChart1"/>
    <dgm:cxn modelId="{26A86552-C512-439C-8FEF-C8BE1C78A3B6}" type="presOf" srcId="{371B1948-A80D-4E31-AA3D-0639C3F2D6EE}" destId="{D6FB6231-4DEE-4BD0-81EB-437866D3E765}" srcOrd="1" destOrd="0" presId="urn:microsoft.com/office/officeart/2005/8/layout/orgChart1"/>
    <dgm:cxn modelId="{2AA904CA-42E2-476F-A1E4-617D13A59C4B}" type="presOf" srcId="{7AD4BD26-96E9-4FCA-984F-61CF75F2C04D}" destId="{3CA6D6D5-D654-40E1-915B-B1FC96CC21F7}" srcOrd="0" destOrd="0" presId="urn:microsoft.com/office/officeart/2005/8/layout/orgChart1"/>
    <dgm:cxn modelId="{4ED2F9BB-FDDD-44BA-B806-B083DA09ACA5}" srcId="{B59DBDCB-1FD2-4561-B7DF-C733A63A03CA}" destId="{FF54D354-FA94-42CE-9E50-3155334B5500}" srcOrd="1" destOrd="0" parTransId="{29AEACA7-D10C-4707-952E-0C0721C8EA5E}" sibTransId="{0962F944-0028-433B-8C6F-CB8373091228}"/>
    <dgm:cxn modelId="{EA5B404B-AD20-45E2-AA30-8468D6EAC813}" type="presOf" srcId="{A33B9CAE-9519-4E2F-B5D9-58C72453E8BD}" destId="{F14E4AD9-2F84-4CC4-9249-33B10FB40D8E}" srcOrd="0" destOrd="0" presId="urn:microsoft.com/office/officeart/2005/8/layout/orgChart1"/>
    <dgm:cxn modelId="{A7830CCA-4C26-43EF-BFBB-986DE577B290}" type="presOf" srcId="{74EE5FF6-8303-4626-A1CB-AB0FA36612DE}" destId="{E273A561-5E9F-4CD5-8EBB-032A3E23BCAE}" srcOrd="1" destOrd="0" presId="urn:microsoft.com/office/officeart/2005/8/layout/orgChart1"/>
    <dgm:cxn modelId="{72293D22-AE23-4C32-AF07-D0C023D6C961}" type="presOf" srcId="{44454E9A-5082-4EC1-8188-8D080AABAA26}" destId="{DC4E7663-F8CA-467F-8600-8C1D27E11872}" srcOrd="0" destOrd="0" presId="urn:microsoft.com/office/officeart/2005/8/layout/orgChart1"/>
    <dgm:cxn modelId="{718E83B3-F35B-4778-AA28-6BCAD3998798}" type="presOf" srcId="{41C68287-CF60-4E44-8824-7C8CD25FA545}" destId="{C453E374-3A00-406E-99A2-72F98118B517}" srcOrd="0" destOrd="0" presId="urn:microsoft.com/office/officeart/2005/8/layout/orgChart1"/>
    <dgm:cxn modelId="{F6A197F8-B5B7-4751-A4CA-086A61FD19D2}" type="presOf" srcId="{B78EB4F9-49BE-4770-9C32-9319B08FD9C5}" destId="{A9C40795-EAED-447E-9E7E-5FC2C10FB0E1}" srcOrd="0" destOrd="0" presId="urn:microsoft.com/office/officeart/2005/8/layout/orgChart1"/>
    <dgm:cxn modelId="{D8FC9A9D-404E-4959-8CA2-C6EA8A59BB2F}" type="presOf" srcId="{B4DE450C-A52A-4470-9B42-8CEB5E3324E9}" destId="{102CD226-6FA9-4685-81D2-BB0BC34DA00E}" srcOrd="1" destOrd="0" presId="urn:microsoft.com/office/officeart/2005/8/layout/orgChart1"/>
    <dgm:cxn modelId="{F68389C7-83F7-4AAF-B76F-977E0A41BE02}" type="presOf" srcId="{EEBBF5B3-7C90-422F-A6AD-D39DCE470DA7}" destId="{8A9472BD-879F-4BF0-B3D5-1DCEBCC7CC5B}" srcOrd="0" destOrd="0" presId="urn:microsoft.com/office/officeart/2005/8/layout/orgChart1"/>
    <dgm:cxn modelId="{1BB321E2-8C53-415C-8F5B-D02B49008B09}" srcId="{90DCBEA3-E7F7-4943-BAC9-D3EE7E9FDD16}" destId="{05CFED2B-518D-4FF7-B777-D36DD0B91351}" srcOrd="0" destOrd="0" parTransId="{145ECCD8-5160-4707-BED5-45A8E4BB4ACC}" sibTransId="{40AD41C8-51DD-47CE-A759-C96810C0F662}"/>
    <dgm:cxn modelId="{B989E6D8-FD10-425B-A490-7BF2DCAA5312}" type="presOf" srcId="{F2AA91F6-F85C-4FEF-9214-66ECF7379EFC}" destId="{2CED2D6A-1C3C-4B54-90A3-1D1342C255DC}" srcOrd="0" destOrd="0" presId="urn:microsoft.com/office/officeart/2005/8/layout/orgChart1"/>
    <dgm:cxn modelId="{7D632958-7F1A-495D-A5D7-543356EF7D03}" type="presOf" srcId="{DB6B92CB-387D-4713-A479-3522FB7C6033}" destId="{8971BEB7-1182-4063-A75F-4462471C1398}" srcOrd="0" destOrd="0" presId="urn:microsoft.com/office/officeart/2005/8/layout/orgChart1"/>
    <dgm:cxn modelId="{85968CBE-FA1E-46A7-9388-2478C35A251E}" srcId="{CE5F4838-5B88-4DF5-B949-7BF842B9ED3A}" destId="{90DCBEA3-E7F7-4943-BAC9-D3EE7E9FDD16}" srcOrd="0" destOrd="0" parTransId="{B9AAC304-9272-458D-8E57-624612402D22}" sibTransId="{650B5B4C-A074-42A7-9AEE-A3F6C5586478}"/>
    <dgm:cxn modelId="{FF6B0D2B-C9B9-4244-B704-BB45EC364A6C}" type="presOf" srcId="{CE5F4838-5B88-4DF5-B949-7BF842B9ED3A}" destId="{B6CDD4DF-87C9-46B8-86CB-50868072A470}" srcOrd="0" destOrd="0" presId="urn:microsoft.com/office/officeart/2005/8/layout/orgChart1"/>
    <dgm:cxn modelId="{7C399068-3227-43AD-9AC2-A951661068B3}" type="presOf" srcId="{DBC18B4C-D0F8-4B4A-809F-E938F3018157}" destId="{7B0AD269-AFDF-4D70-AEDA-262440A2BBC0}" srcOrd="0" destOrd="0" presId="urn:microsoft.com/office/officeart/2005/8/layout/orgChart1"/>
    <dgm:cxn modelId="{12EE049F-D75F-4FDC-A9F4-BD88DE8CCBDB}" type="presOf" srcId="{1A906A02-4957-4D1A-A0FB-8C55E6C418D4}" destId="{CB96D3EE-65FF-4A76-A27E-3DA4D0DADD9F}" srcOrd="0" destOrd="0" presId="urn:microsoft.com/office/officeart/2005/8/layout/orgChart1"/>
    <dgm:cxn modelId="{F1BF6AA5-0FDC-4338-9CDB-43E0E2CCA718}" srcId="{CB9932E0-8CA2-4988-A248-514FE75AD3CD}" destId="{3AE2E54B-8938-4AA2-AAED-2056A3318479}" srcOrd="1" destOrd="0" parTransId="{E092EC02-7096-45DB-852E-EDC53969447F}" sibTransId="{38462CFD-376A-48CA-877C-A4A7156FF6B1}"/>
    <dgm:cxn modelId="{9B1F1769-7E29-4894-B221-D2B693B7946E}" type="presOf" srcId="{64627674-FCD8-41F1-BC39-5679A5168960}" destId="{C938F723-F38B-411B-97BB-A7E119EE2813}" srcOrd="0" destOrd="0" presId="urn:microsoft.com/office/officeart/2005/8/layout/orgChart1"/>
    <dgm:cxn modelId="{9AB9DC02-0400-4E41-A282-7047A7C8A200}" srcId="{F8EB2EBA-528F-4504-B925-9307CDC93515}" destId="{666000CA-DEF1-4576-BB42-58B8A267F662}" srcOrd="3" destOrd="0" parTransId="{3B0D971B-47AD-41CB-A884-6ED527AB7148}" sibTransId="{07817E3E-8B3D-4AC6-A28E-8AA8B5291BE2}"/>
    <dgm:cxn modelId="{B1B0058F-08DF-4126-8ED1-6AFFA1594712}" type="presOf" srcId="{A2E6E58C-7BBE-423D-AD14-3016B24990B9}" destId="{2599340F-1182-4435-82A2-ED9F285677F6}" srcOrd="0" destOrd="0" presId="urn:microsoft.com/office/officeart/2005/8/layout/orgChart1"/>
    <dgm:cxn modelId="{94F8BCF3-B230-47A9-908D-DF369F33A2AF}" type="presOf" srcId="{94C143B2-1F1D-48A9-9764-C9B5D03A1294}" destId="{C8FF0310-637B-4D1F-8B62-9D3385F683EF}" srcOrd="0" destOrd="0" presId="urn:microsoft.com/office/officeart/2005/8/layout/orgChart1"/>
    <dgm:cxn modelId="{E0AB8CCD-5813-4ED5-B6AB-16FD54CF25C4}" srcId="{1A863161-0254-4581-AF1B-978C84129A60}" destId="{B4C14D96-24CD-4DCC-97B5-41D8D9AFFE2D}" srcOrd="0" destOrd="0" parTransId="{FCC52E7F-7B51-4C56-96D2-7C1E9294F254}" sibTransId="{43E0B921-C390-41BC-9457-6D207BCEA47D}"/>
    <dgm:cxn modelId="{4ED852FE-989A-4DF3-8201-16E00F522F23}" srcId="{F2AA91F6-F85C-4FEF-9214-66ECF7379EFC}" destId="{7AD4BD26-96E9-4FCA-984F-61CF75F2C04D}" srcOrd="0" destOrd="0" parTransId="{2E3EA016-D874-4351-93B5-D86ABD55D423}" sibTransId="{3A1E5E24-2D61-49FD-BBCA-9849642B0B07}"/>
    <dgm:cxn modelId="{D8A49F08-B0C1-4CF1-BB4B-73C1C1803518}" type="presOf" srcId="{83A711D4-4490-41D8-BC71-77BD2D2FF146}" destId="{94DD325F-1929-4DA6-B6F9-AA30F8BC8BE1}" srcOrd="0" destOrd="0" presId="urn:microsoft.com/office/officeart/2005/8/layout/orgChart1"/>
    <dgm:cxn modelId="{B48ADEE0-C899-4B34-A73D-29D22130F9A9}" type="presOf" srcId="{694A32AB-8838-490A-82E1-772D5D72CA47}" destId="{F9E3FFAB-5077-4FBC-9A1C-881CECB3C883}" srcOrd="0" destOrd="0" presId="urn:microsoft.com/office/officeart/2005/8/layout/orgChart1"/>
    <dgm:cxn modelId="{46D210C0-117A-4A39-B1BF-D93ABE865DD9}" srcId="{25CE7E0B-4084-4DC6-9762-BF3B0B0783B4}" destId="{14A2BF86-AC15-430F-B691-BCAF5AC94BAF}" srcOrd="2" destOrd="0" parTransId="{15F77675-CB40-465E-9698-1D69A4E74590}" sibTransId="{CBE68B48-D385-4F5A-95A0-D3037E9C1403}"/>
    <dgm:cxn modelId="{243B3C42-3787-4418-A911-007648D68335}" type="presOf" srcId="{90DCBEA3-E7F7-4943-BAC9-D3EE7E9FDD16}" destId="{9CD752F0-1013-4E71-A6E3-17ECA2EF4FEF}" srcOrd="0" destOrd="0" presId="urn:microsoft.com/office/officeart/2005/8/layout/orgChart1"/>
    <dgm:cxn modelId="{8686CC26-C300-46A0-A4EA-4EECDD60C90B}" type="presOf" srcId="{E16B09A8-3A4A-43F3-BC70-7C48F38FD813}" destId="{736FFF33-51A9-4169-8A12-7F8C722538CE}" srcOrd="1" destOrd="0" presId="urn:microsoft.com/office/officeart/2005/8/layout/orgChart1"/>
    <dgm:cxn modelId="{8675A501-14DF-46C3-892F-3B1D2EEF7AAA}" type="presOf" srcId="{30C008F4-32AF-4199-9127-493B16ABA772}" destId="{46098856-46E0-4336-84DF-00E08D33FB59}" srcOrd="0" destOrd="0" presId="urn:microsoft.com/office/officeart/2005/8/layout/orgChart1"/>
    <dgm:cxn modelId="{3FD80ABB-2D0C-408C-AEA5-93A8065BBC77}" type="presOf" srcId="{7F71DCEB-A054-4B3A-B863-A5F25A89C90C}" destId="{9807FFB5-A671-459D-BAFD-493299522EDB}" srcOrd="0" destOrd="0" presId="urn:microsoft.com/office/officeart/2005/8/layout/orgChart1"/>
    <dgm:cxn modelId="{01369755-89D7-4976-9E34-A6B28882B708}" type="presOf" srcId="{FF54D354-FA94-42CE-9E50-3155334B5500}" destId="{1465B586-89AB-43B8-8B89-212269B13910}" srcOrd="1" destOrd="0" presId="urn:microsoft.com/office/officeart/2005/8/layout/orgChart1"/>
    <dgm:cxn modelId="{D6C223F1-CFEE-4225-93E7-3124EA18CF30}" type="presOf" srcId="{51186666-4AC2-470A-9A84-88038BCEC881}" destId="{60A5A23F-AA6A-4A20-B9F0-CA7CA5C04C06}" srcOrd="0" destOrd="0" presId="urn:microsoft.com/office/officeart/2005/8/layout/orgChart1"/>
    <dgm:cxn modelId="{F9FBA450-1AF6-4E83-A070-D6D80750A99B}" srcId="{26DBA063-285A-4DE6-B8D7-9120CC91E849}" destId="{E75C56D5-E3E2-4FBA-B4B3-7986597CAD28}" srcOrd="1" destOrd="0" parTransId="{61897235-7450-41F5-BC30-3F859A2D0F26}" sibTransId="{522ACDFF-4DD9-4D3C-9D24-501F1C9A6344}"/>
    <dgm:cxn modelId="{FA3D2E86-62A8-40B3-A068-5A4D0B5024B8}" srcId="{1B3BAF7A-807B-46D2-AF5E-AD97A2B5F126}" destId="{74EE5FF6-8303-4626-A1CB-AB0FA36612DE}" srcOrd="2" destOrd="0" parTransId="{A933D1D1-EF89-4B00-9264-820533B46300}" sibTransId="{F4D3A1A8-04D7-4141-B4A6-B17A8100819B}"/>
    <dgm:cxn modelId="{F69C97D5-EB93-4DEF-9E3E-047D3217F022}" type="presOf" srcId="{C48799F4-BE74-434A-BB9F-7A3FC05D7203}" destId="{C2711469-B07A-4ED4-A635-4F0EC0EB8276}" srcOrd="0" destOrd="0" presId="urn:microsoft.com/office/officeart/2005/8/layout/orgChart1"/>
    <dgm:cxn modelId="{C1F6DF3F-CC3E-473A-9BB6-A5C9EA6F03C3}" srcId="{DF4BE8D6-868B-4699-9226-91BA7F3B8075}" destId="{B27BD22C-DC21-454B-838B-C2ACE1C9D5B7}" srcOrd="0" destOrd="0" parTransId="{F9635090-51AE-4B12-A7FF-66568111BF26}" sibTransId="{24DE1564-78FE-499A-8421-9EB46923F070}"/>
    <dgm:cxn modelId="{7C85F086-ACBD-4009-B1B0-475547E61388}" type="presOf" srcId="{05CFED2B-518D-4FF7-B777-D36DD0B91351}" destId="{94444BC6-76B6-454F-B791-C3DEBB2AA9FD}" srcOrd="1" destOrd="0" presId="urn:microsoft.com/office/officeart/2005/8/layout/orgChart1"/>
    <dgm:cxn modelId="{90735992-35E0-4E37-B8D2-8C8FEEC9737C}" type="presOf" srcId="{6C8AA156-9C1D-4C0D-AE44-14A5AA166DA2}" destId="{E7E0C154-BECE-4DF1-BD14-473131907C0A}" srcOrd="0" destOrd="0" presId="urn:microsoft.com/office/officeart/2005/8/layout/orgChart1"/>
    <dgm:cxn modelId="{F970D8B5-913C-4EA8-BE35-2CC83AEEEE3D}" type="presOf" srcId="{0CBAD31C-D5EC-43A6-924B-69E5BF05B837}" destId="{CA82B989-BF60-4733-BDE0-F7DC0D61F5B6}" srcOrd="0" destOrd="0" presId="urn:microsoft.com/office/officeart/2005/8/layout/orgChart1"/>
    <dgm:cxn modelId="{D7FA8ED9-D2D8-4C81-BF56-AA6A1C7892D2}" type="presOf" srcId="{26DBA063-285A-4DE6-B8D7-9120CC91E849}" destId="{6F80AD8D-6195-4EEB-A802-2549ADBB4AE6}" srcOrd="0" destOrd="0" presId="urn:microsoft.com/office/officeart/2005/8/layout/orgChart1"/>
    <dgm:cxn modelId="{E4077530-184F-40B0-BA6C-9F4A951F6703}" type="presOf" srcId="{74EE5FF6-8303-4626-A1CB-AB0FA36612DE}" destId="{7A6F29CF-3DE7-4FD0-8308-08F12923089C}" srcOrd="0" destOrd="0" presId="urn:microsoft.com/office/officeart/2005/8/layout/orgChart1"/>
    <dgm:cxn modelId="{219A47D1-A668-4071-A8FF-BCD93B4D3701}" type="presOf" srcId="{E2F25F5F-944E-4D51-8A8A-80C7CF4DF8DC}" destId="{EA5FEF72-B2C3-425B-A244-7AD589E1D442}" srcOrd="0" destOrd="0" presId="urn:microsoft.com/office/officeart/2005/8/layout/orgChart1"/>
    <dgm:cxn modelId="{27B6D0D7-052B-4E8D-82CF-128E1B1BA260}" type="presOf" srcId="{02BDDD1F-9745-43C9-ADE8-4AF540C910A2}" destId="{E8473BEF-F319-4500-8081-3068DABA9BA3}" srcOrd="1" destOrd="0" presId="urn:microsoft.com/office/officeart/2005/8/layout/orgChart1"/>
    <dgm:cxn modelId="{1B408F6D-1700-4A9E-B1F4-58CDAE7811F6}" type="presOf" srcId="{D748399E-B208-4802-8801-1707AD0C7ABC}" destId="{5CCE5904-641E-48A1-BA4B-39596746EC30}" srcOrd="1" destOrd="0" presId="urn:microsoft.com/office/officeart/2005/8/layout/orgChart1"/>
    <dgm:cxn modelId="{610A13A8-37C1-47E5-9CD1-C8E53ED6B4D1}" type="presOf" srcId="{3D2BDA65-7E5F-4CEC-8D8A-7CADD33DEAB8}" destId="{ED9DC722-81C1-4919-B687-2CA4A00E316E}" srcOrd="0" destOrd="0" presId="urn:microsoft.com/office/officeart/2005/8/layout/orgChart1"/>
    <dgm:cxn modelId="{186B70D8-BC2C-4891-AF36-5CF9DBB7135F}" type="presOf" srcId="{B4C14D96-24CD-4DCC-97B5-41D8D9AFFE2D}" destId="{55A23FCD-665B-44B7-B915-E1CA196FC081}" srcOrd="0" destOrd="0" presId="urn:microsoft.com/office/officeart/2005/8/layout/orgChart1"/>
    <dgm:cxn modelId="{5558504E-36DA-46A5-947A-3EE672CDD844}" srcId="{F8EB2EBA-528F-4504-B925-9307CDC93515}" destId="{59A2F502-B939-473C-BF95-DCF870CF9BE8}" srcOrd="1" destOrd="0" parTransId="{BCC3A5B8-A127-48FB-88B1-A996507F3B3B}" sibTransId="{2D2B9D30-0193-4556-A472-49A55F268F2F}"/>
    <dgm:cxn modelId="{4287610D-B29B-447A-A354-FE1AFCBE23AD}" type="presOf" srcId="{1B3BAF7A-807B-46D2-AF5E-AD97A2B5F126}" destId="{2EEB0513-3C06-4EA8-946A-932399E94467}" srcOrd="1" destOrd="0" presId="urn:microsoft.com/office/officeart/2005/8/layout/orgChart1"/>
    <dgm:cxn modelId="{479B1C1F-5FCE-43CE-B47F-0A675502AE97}" type="presOf" srcId="{64627674-FCD8-41F1-BC39-5679A5168960}" destId="{9EBD0953-544A-4030-A919-08FB397613A8}" srcOrd="1" destOrd="0" presId="urn:microsoft.com/office/officeart/2005/8/layout/orgChart1"/>
    <dgm:cxn modelId="{B50A55F9-5751-4DA5-8265-D247FECE2381}" srcId="{1B3BAF7A-807B-46D2-AF5E-AD97A2B5F126}" destId="{44454E9A-5082-4EC1-8188-8D080AABAA26}" srcOrd="0" destOrd="0" parTransId="{C4ADE978-8887-4A67-BA31-28DEC84427D5}" sibTransId="{7A2CC8EE-3A2C-40F6-84A8-F3353E492CCB}"/>
    <dgm:cxn modelId="{CBC56D4C-B919-459A-8D4D-B6535A7A1BC5}" srcId="{14A2BF86-AC15-430F-B691-BCAF5AC94BAF}" destId="{85BE67E6-FB21-4F7F-93A3-8619C5CEAC26}" srcOrd="2" destOrd="0" parTransId="{B59FF043-3ED1-4D75-8321-FA01DA60FEFF}" sibTransId="{7E8F5B13-1CF0-49F6-9C0F-2B91951C2F5E}"/>
    <dgm:cxn modelId="{B775681E-D3BB-4709-8110-88256D9F3DDB}" type="presOf" srcId="{A0797CCC-6311-4F2B-A031-793924BF70F7}" destId="{85AE33B2-7FD3-46F0-85E8-D7683DDBD937}" srcOrd="0" destOrd="0" presId="urn:microsoft.com/office/officeart/2005/8/layout/orgChart1"/>
    <dgm:cxn modelId="{5CA6CC52-5230-4991-B912-CA506B40A00E}" srcId="{7AD4BD26-96E9-4FCA-984F-61CF75F2C04D}" destId="{C48799F4-BE74-434A-BB9F-7A3FC05D7203}" srcOrd="0" destOrd="0" parTransId="{694A32AB-8838-490A-82E1-772D5D72CA47}" sibTransId="{B238456E-22A2-4A23-A1BE-CB40A0965242}"/>
    <dgm:cxn modelId="{176CF2C3-58FF-4F2A-8A67-4D1934F0B4E0}" type="presParOf" srcId="{F7004259-8E80-45A6-9C59-60845ECCF864}" destId="{26E724CE-FC93-471C-BB9F-759DD8021C98}" srcOrd="0" destOrd="0" presId="urn:microsoft.com/office/officeart/2005/8/layout/orgChart1"/>
    <dgm:cxn modelId="{F521F374-0953-4581-BCE2-3D5592A50E45}" type="presParOf" srcId="{26E724CE-FC93-471C-BB9F-759DD8021C98}" destId="{2CBFD8B9-6BC0-4320-91B4-934EBEE0AC93}" srcOrd="0" destOrd="0" presId="urn:microsoft.com/office/officeart/2005/8/layout/orgChart1"/>
    <dgm:cxn modelId="{1309C40C-F721-4C5B-81C5-BE8DB61B8FEF}" type="presParOf" srcId="{2CBFD8B9-6BC0-4320-91B4-934EBEE0AC93}" destId="{1A310CBA-CB7C-48B7-8651-776890663AF7}" srcOrd="0" destOrd="0" presId="urn:microsoft.com/office/officeart/2005/8/layout/orgChart1"/>
    <dgm:cxn modelId="{D97EE0B7-3820-47E8-8023-0C847229A1D2}" type="presParOf" srcId="{2CBFD8B9-6BC0-4320-91B4-934EBEE0AC93}" destId="{A72FE022-A6E3-422E-B949-2D4D4D366A2A}" srcOrd="1" destOrd="0" presId="urn:microsoft.com/office/officeart/2005/8/layout/orgChart1"/>
    <dgm:cxn modelId="{DDA9B283-9213-4CF5-BD84-67EFE5AF80CC}" type="presParOf" srcId="{26E724CE-FC93-471C-BB9F-759DD8021C98}" destId="{25A4A2B8-2510-4167-8E5C-139EB8BEBA10}" srcOrd="1" destOrd="0" presId="urn:microsoft.com/office/officeart/2005/8/layout/orgChart1"/>
    <dgm:cxn modelId="{2730208E-F8DC-4F1B-AE7D-BDFEE66F7D22}" type="presParOf" srcId="{25A4A2B8-2510-4167-8E5C-139EB8BEBA10}" destId="{E96B4D55-247A-4E60-A763-6CF88FAD29B4}" srcOrd="0" destOrd="0" presId="urn:microsoft.com/office/officeart/2005/8/layout/orgChart1"/>
    <dgm:cxn modelId="{35C44EB1-4A8A-46EA-8B99-4E5B944CAF25}" type="presParOf" srcId="{25A4A2B8-2510-4167-8E5C-139EB8BEBA10}" destId="{8F8F07DD-68DE-4656-903A-BCEC4E046A8A}" srcOrd="1" destOrd="0" presId="urn:microsoft.com/office/officeart/2005/8/layout/orgChart1"/>
    <dgm:cxn modelId="{D29D84EA-85D7-440B-B7E6-14D0236011E3}" type="presParOf" srcId="{8F8F07DD-68DE-4656-903A-BCEC4E046A8A}" destId="{99119C6D-5E19-421C-BA58-03FF4003453D}" srcOrd="0" destOrd="0" presId="urn:microsoft.com/office/officeart/2005/8/layout/orgChart1"/>
    <dgm:cxn modelId="{1A471CA0-5E71-4C6C-8B93-94F1CF3AC583}" type="presParOf" srcId="{99119C6D-5E19-421C-BA58-03FF4003453D}" destId="{2CED2D6A-1C3C-4B54-90A3-1D1342C255DC}" srcOrd="0" destOrd="0" presId="urn:microsoft.com/office/officeart/2005/8/layout/orgChart1"/>
    <dgm:cxn modelId="{B4D865EB-BF48-4D71-A7AD-F42460EF5930}" type="presParOf" srcId="{99119C6D-5E19-421C-BA58-03FF4003453D}" destId="{61D80077-B414-41A3-BC57-C0AEA94F7233}" srcOrd="1" destOrd="0" presId="urn:microsoft.com/office/officeart/2005/8/layout/orgChart1"/>
    <dgm:cxn modelId="{172073F3-CF02-4031-841C-B81F5BB6B1A3}" type="presParOf" srcId="{8F8F07DD-68DE-4656-903A-BCEC4E046A8A}" destId="{42EBD091-E4E7-4584-99FC-2338F991CDF5}" srcOrd="1" destOrd="0" presId="urn:microsoft.com/office/officeart/2005/8/layout/orgChart1"/>
    <dgm:cxn modelId="{745C55F0-A309-4E0C-AE9A-570DCCEB4306}" type="presParOf" srcId="{42EBD091-E4E7-4584-99FC-2338F991CDF5}" destId="{8A86EF22-EF17-4A11-9DD0-2B1621EB2479}" srcOrd="0" destOrd="0" presId="urn:microsoft.com/office/officeart/2005/8/layout/orgChart1"/>
    <dgm:cxn modelId="{B4F7A3CC-ECD7-4124-B4BD-FEBA256B13D3}" type="presParOf" srcId="{42EBD091-E4E7-4584-99FC-2338F991CDF5}" destId="{19AE96B3-7B16-4DFD-BF86-F0FEEB35E191}" srcOrd="1" destOrd="0" presId="urn:microsoft.com/office/officeart/2005/8/layout/orgChart1"/>
    <dgm:cxn modelId="{D1DE96B4-FE30-48A5-B0D2-E55B82A734A5}" type="presParOf" srcId="{19AE96B3-7B16-4DFD-BF86-F0FEEB35E191}" destId="{AE9FE0F6-73F9-42ED-B795-0849BCAE2E91}" srcOrd="0" destOrd="0" presId="urn:microsoft.com/office/officeart/2005/8/layout/orgChart1"/>
    <dgm:cxn modelId="{3C548A06-222F-47C9-A786-FD8309F56722}" type="presParOf" srcId="{AE9FE0F6-73F9-42ED-B795-0849BCAE2E91}" destId="{3CA6D6D5-D654-40E1-915B-B1FC96CC21F7}" srcOrd="0" destOrd="0" presId="urn:microsoft.com/office/officeart/2005/8/layout/orgChart1"/>
    <dgm:cxn modelId="{C2D1D257-450D-434B-828D-F4A66971586F}" type="presParOf" srcId="{AE9FE0F6-73F9-42ED-B795-0849BCAE2E91}" destId="{965F5097-5233-47D1-A17E-5A1DA7E1DBBB}" srcOrd="1" destOrd="0" presId="urn:microsoft.com/office/officeart/2005/8/layout/orgChart1"/>
    <dgm:cxn modelId="{0D5CED2C-C603-4981-85C3-BF11A48BB7A8}" type="presParOf" srcId="{19AE96B3-7B16-4DFD-BF86-F0FEEB35E191}" destId="{8556E60D-64D9-41FA-A25F-130A1AF7C822}" srcOrd="1" destOrd="0" presId="urn:microsoft.com/office/officeart/2005/8/layout/orgChart1"/>
    <dgm:cxn modelId="{B6472810-08FF-45E1-B1CE-FB7CF11A1F9C}" type="presParOf" srcId="{8556E60D-64D9-41FA-A25F-130A1AF7C822}" destId="{F9E3FFAB-5077-4FBC-9A1C-881CECB3C883}" srcOrd="0" destOrd="0" presId="urn:microsoft.com/office/officeart/2005/8/layout/orgChart1"/>
    <dgm:cxn modelId="{9AE1FF09-A4B1-43C2-A6EC-D5E4AD8EE834}" type="presParOf" srcId="{8556E60D-64D9-41FA-A25F-130A1AF7C822}" destId="{4CE71A8A-98E7-4BB9-A7E2-DA20DD0AFC06}" srcOrd="1" destOrd="0" presId="urn:microsoft.com/office/officeart/2005/8/layout/orgChart1"/>
    <dgm:cxn modelId="{BA4A6353-203E-43EE-9868-ADA82AF3149E}" type="presParOf" srcId="{4CE71A8A-98E7-4BB9-A7E2-DA20DD0AFC06}" destId="{BA604582-C7D4-4A1E-AC67-0455C45F727D}" srcOrd="0" destOrd="0" presId="urn:microsoft.com/office/officeart/2005/8/layout/orgChart1"/>
    <dgm:cxn modelId="{6D96606B-09B4-4B4F-9E86-9150B59B5C00}" type="presParOf" srcId="{BA604582-C7D4-4A1E-AC67-0455C45F727D}" destId="{C2711469-B07A-4ED4-A635-4F0EC0EB8276}" srcOrd="0" destOrd="0" presId="urn:microsoft.com/office/officeart/2005/8/layout/orgChart1"/>
    <dgm:cxn modelId="{E5AAA872-E74E-4133-A6B1-683E431DFFB4}" type="presParOf" srcId="{BA604582-C7D4-4A1E-AC67-0455C45F727D}" destId="{77B26C3A-2370-4078-92A5-0233BBDC218A}" srcOrd="1" destOrd="0" presId="urn:microsoft.com/office/officeart/2005/8/layout/orgChart1"/>
    <dgm:cxn modelId="{4D21E4B1-0D6D-41DA-BF66-C972F59382B3}" type="presParOf" srcId="{4CE71A8A-98E7-4BB9-A7E2-DA20DD0AFC06}" destId="{FB02FDBE-873F-4537-99DB-49C388869263}" srcOrd="1" destOrd="0" presId="urn:microsoft.com/office/officeart/2005/8/layout/orgChart1"/>
    <dgm:cxn modelId="{B5349209-146D-4D34-8F5D-C395F5C25D61}" type="presParOf" srcId="{FB02FDBE-873F-4537-99DB-49C388869263}" destId="{01C2B972-3E3C-419B-8DD2-C2AFE598F581}" srcOrd="0" destOrd="0" presId="urn:microsoft.com/office/officeart/2005/8/layout/orgChart1"/>
    <dgm:cxn modelId="{AFA2707B-6D6B-4A6D-B9D3-35727269D685}" type="presParOf" srcId="{FB02FDBE-873F-4537-99DB-49C388869263}" destId="{4BFE26ED-EC9A-4319-AF30-7BCD0FBB1016}" srcOrd="1" destOrd="0" presId="urn:microsoft.com/office/officeart/2005/8/layout/orgChart1"/>
    <dgm:cxn modelId="{DCF01126-4B69-4B8A-857E-4903C7DD8B15}" type="presParOf" srcId="{4BFE26ED-EC9A-4319-AF30-7BCD0FBB1016}" destId="{A247A92D-6E93-400D-8C77-913AEE298F3B}" srcOrd="0" destOrd="0" presId="urn:microsoft.com/office/officeart/2005/8/layout/orgChart1"/>
    <dgm:cxn modelId="{A4662FB0-C561-4C52-A7F7-AA53C33952E7}" type="presParOf" srcId="{A247A92D-6E93-400D-8C77-913AEE298F3B}" destId="{6F80AD8D-6195-4EEB-A802-2549ADBB4AE6}" srcOrd="0" destOrd="0" presId="urn:microsoft.com/office/officeart/2005/8/layout/orgChart1"/>
    <dgm:cxn modelId="{35423EDF-BE66-4C6B-8274-4E83A055D2FA}" type="presParOf" srcId="{A247A92D-6E93-400D-8C77-913AEE298F3B}" destId="{8C188C10-8134-48F3-8F19-F68CB5ABA2C2}" srcOrd="1" destOrd="0" presId="urn:microsoft.com/office/officeart/2005/8/layout/orgChart1"/>
    <dgm:cxn modelId="{4978C8D6-06DC-40C4-B0C0-08DDE726DD84}" type="presParOf" srcId="{4BFE26ED-EC9A-4319-AF30-7BCD0FBB1016}" destId="{4024B50F-8931-4BF3-96B9-9AFEE7926B9F}" srcOrd="1" destOrd="0" presId="urn:microsoft.com/office/officeart/2005/8/layout/orgChart1"/>
    <dgm:cxn modelId="{22CE2F38-2243-45ED-8AD1-EB3C936C6D0A}" type="presParOf" srcId="{4024B50F-8931-4BF3-96B9-9AFEE7926B9F}" destId="{57A4DDBC-F2B1-4DEA-98FA-CB45826BF6A9}" srcOrd="0" destOrd="0" presId="urn:microsoft.com/office/officeart/2005/8/layout/orgChart1"/>
    <dgm:cxn modelId="{FE5A954B-A5FF-4DED-8D65-349C0BCB64DC}" type="presParOf" srcId="{4024B50F-8931-4BF3-96B9-9AFEE7926B9F}" destId="{57BC7BD7-1184-45D5-B516-D6A4E7F70B65}" srcOrd="1" destOrd="0" presId="urn:microsoft.com/office/officeart/2005/8/layout/orgChart1"/>
    <dgm:cxn modelId="{41316A49-62BE-45DF-9713-C672FB9DEFB9}" type="presParOf" srcId="{57BC7BD7-1184-45D5-B516-D6A4E7F70B65}" destId="{41670131-4582-4E31-A9BD-E80A2FED3198}" srcOrd="0" destOrd="0" presId="urn:microsoft.com/office/officeart/2005/8/layout/orgChart1"/>
    <dgm:cxn modelId="{542CE164-373C-4E8E-B43C-0998FBD9CE30}" type="presParOf" srcId="{41670131-4582-4E31-A9BD-E80A2FED3198}" destId="{4E90633D-66C2-4BD6-92A4-09964C87EC21}" srcOrd="0" destOrd="0" presId="urn:microsoft.com/office/officeart/2005/8/layout/orgChart1"/>
    <dgm:cxn modelId="{55FE4F71-2B7A-4330-ACD9-45787820D11F}" type="presParOf" srcId="{41670131-4582-4E31-A9BD-E80A2FED3198}" destId="{3D09B934-FCD4-45BD-88CA-5BC822CDC45C}" srcOrd="1" destOrd="0" presId="urn:microsoft.com/office/officeart/2005/8/layout/orgChart1"/>
    <dgm:cxn modelId="{19EB9874-22E3-4986-A285-1D023AB704A6}" type="presParOf" srcId="{57BC7BD7-1184-45D5-B516-D6A4E7F70B65}" destId="{E3899FC4-FEFA-4A3C-9854-CDC05DFFD790}" srcOrd="1" destOrd="0" presId="urn:microsoft.com/office/officeart/2005/8/layout/orgChart1"/>
    <dgm:cxn modelId="{C9F6BAF8-C52A-4988-8A0F-7D000C6FFDE9}" type="presParOf" srcId="{57BC7BD7-1184-45D5-B516-D6A4E7F70B65}" destId="{7A0E7227-9281-4759-A173-CA29B009A90C}" srcOrd="2" destOrd="0" presId="urn:microsoft.com/office/officeart/2005/8/layout/orgChart1"/>
    <dgm:cxn modelId="{976676CB-A5BE-4897-887C-696255844A33}" type="presParOf" srcId="{4024B50F-8931-4BF3-96B9-9AFEE7926B9F}" destId="{2A632FED-32E9-42D6-9812-E78A3B71AC16}" srcOrd="2" destOrd="0" presId="urn:microsoft.com/office/officeart/2005/8/layout/orgChart1"/>
    <dgm:cxn modelId="{3E36711F-E3E3-41F0-AC4E-69E099BF634E}" type="presParOf" srcId="{4024B50F-8931-4BF3-96B9-9AFEE7926B9F}" destId="{A3819308-F8A2-4B00-97E7-916A916D6FB9}" srcOrd="3" destOrd="0" presId="urn:microsoft.com/office/officeart/2005/8/layout/orgChart1"/>
    <dgm:cxn modelId="{19BE35BB-D8F1-4793-8177-324BB2943543}" type="presParOf" srcId="{A3819308-F8A2-4B00-97E7-916A916D6FB9}" destId="{FAAEBA3E-3773-4C65-8919-FC42A2EDF076}" srcOrd="0" destOrd="0" presId="urn:microsoft.com/office/officeart/2005/8/layout/orgChart1"/>
    <dgm:cxn modelId="{A8CC9462-17CB-4298-80DF-E3D658613A00}" type="presParOf" srcId="{FAAEBA3E-3773-4C65-8919-FC42A2EDF076}" destId="{42FF686F-C742-40E7-BEAC-1B3C1AFE5978}" srcOrd="0" destOrd="0" presId="urn:microsoft.com/office/officeart/2005/8/layout/orgChart1"/>
    <dgm:cxn modelId="{1E65B1D5-B5EF-433D-A5D2-58C45287F4DA}" type="presParOf" srcId="{FAAEBA3E-3773-4C65-8919-FC42A2EDF076}" destId="{2BBAAAC1-F9B9-47B5-B831-309670FEF4F7}" srcOrd="1" destOrd="0" presId="urn:microsoft.com/office/officeart/2005/8/layout/orgChart1"/>
    <dgm:cxn modelId="{4690BA65-21F4-4640-B97E-6645A459F095}" type="presParOf" srcId="{A3819308-F8A2-4B00-97E7-916A916D6FB9}" destId="{CD43D432-23EF-4E3E-B67E-D6AEDD23B426}" srcOrd="1" destOrd="0" presId="urn:microsoft.com/office/officeart/2005/8/layout/orgChart1"/>
    <dgm:cxn modelId="{5274EC65-E048-4798-8928-7C29349EB20A}" type="presParOf" srcId="{A3819308-F8A2-4B00-97E7-916A916D6FB9}" destId="{90FB869B-688A-4E90-9690-FC68537E2078}" srcOrd="2" destOrd="0" presId="urn:microsoft.com/office/officeart/2005/8/layout/orgChart1"/>
    <dgm:cxn modelId="{BBF258C9-B62C-44E8-9F42-2A7F354FF563}" type="presParOf" srcId="{4024B50F-8931-4BF3-96B9-9AFEE7926B9F}" destId="{76505DBB-3820-4FE3-B612-E45FA032546D}" srcOrd="4" destOrd="0" presId="urn:microsoft.com/office/officeart/2005/8/layout/orgChart1"/>
    <dgm:cxn modelId="{BA2689D7-F45C-4D42-8B4D-AC9B11877137}" type="presParOf" srcId="{4024B50F-8931-4BF3-96B9-9AFEE7926B9F}" destId="{9805CB2D-AFA6-41B5-86F2-35896BA08572}" srcOrd="5" destOrd="0" presId="urn:microsoft.com/office/officeart/2005/8/layout/orgChart1"/>
    <dgm:cxn modelId="{657A4B96-CB2F-4730-B090-64A98B14D0E7}" type="presParOf" srcId="{9805CB2D-AFA6-41B5-86F2-35896BA08572}" destId="{40F70791-DE65-4886-9F0E-3F2A73EB6325}" srcOrd="0" destOrd="0" presId="urn:microsoft.com/office/officeart/2005/8/layout/orgChart1"/>
    <dgm:cxn modelId="{13D0DA09-10A0-4A8A-B0E8-884226601EAB}" type="presParOf" srcId="{40F70791-DE65-4886-9F0E-3F2A73EB6325}" destId="{C938F723-F38B-411B-97BB-A7E119EE2813}" srcOrd="0" destOrd="0" presId="urn:microsoft.com/office/officeart/2005/8/layout/orgChart1"/>
    <dgm:cxn modelId="{5008B7DC-313D-49D3-B805-679A51474789}" type="presParOf" srcId="{40F70791-DE65-4886-9F0E-3F2A73EB6325}" destId="{9EBD0953-544A-4030-A919-08FB397613A8}" srcOrd="1" destOrd="0" presId="urn:microsoft.com/office/officeart/2005/8/layout/orgChart1"/>
    <dgm:cxn modelId="{8E64E64A-6D2D-4468-B443-EDD227FB3B73}" type="presParOf" srcId="{9805CB2D-AFA6-41B5-86F2-35896BA08572}" destId="{F0E4446A-968F-4E0D-AC8E-46CB4B3E9EE7}" srcOrd="1" destOrd="0" presId="urn:microsoft.com/office/officeart/2005/8/layout/orgChart1"/>
    <dgm:cxn modelId="{599F9C5B-74A6-4D3F-92BD-611327AE6751}" type="presParOf" srcId="{9805CB2D-AFA6-41B5-86F2-35896BA08572}" destId="{DFD83699-4EA8-4388-BA90-01A9862E353D}" srcOrd="2" destOrd="0" presId="urn:microsoft.com/office/officeart/2005/8/layout/orgChart1"/>
    <dgm:cxn modelId="{9E9BC763-DBE4-4397-BB87-3D9D107E43D1}" type="presParOf" srcId="{4BFE26ED-EC9A-4319-AF30-7BCD0FBB1016}" destId="{D985F520-BB98-4BC1-8CBE-7D114423FF9B}" srcOrd="2" destOrd="0" presId="urn:microsoft.com/office/officeart/2005/8/layout/orgChart1"/>
    <dgm:cxn modelId="{72C0384F-C194-41FA-9998-0C2434176278}" type="presParOf" srcId="{FB02FDBE-873F-4537-99DB-49C388869263}" destId="{C8FF0310-637B-4D1F-8B62-9D3385F683EF}" srcOrd="2" destOrd="0" presId="urn:microsoft.com/office/officeart/2005/8/layout/orgChart1"/>
    <dgm:cxn modelId="{D9A2966A-4308-4A97-BF54-B24B1A8B194E}" type="presParOf" srcId="{FB02FDBE-873F-4537-99DB-49C388869263}" destId="{D55829C3-AAD4-4E74-9470-2F9840CC1D0C}" srcOrd="3" destOrd="0" presId="urn:microsoft.com/office/officeart/2005/8/layout/orgChart1"/>
    <dgm:cxn modelId="{B2299AF3-7D0C-4144-918E-7A2E34A23858}" type="presParOf" srcId="{D55829C3-AAD4-4E74-9470-2F9840CC1D0C}" destId="{B86F958E-31BC-4E6A-8563-E23586852BFF}" srcOrd="0" destOrd="0" presId="urn:microsoft.com/office/officeart/2005/8/layout/orgChart1"/>
    <dgm:cxn modelId="{9C3482FA-C6AE-4906-AADD-DF61C5242594}" type="presParOf" srcId="{B86F958E-31BC-4E6A-8563-E23586852BFF}" destId="{F14E4AD9-2F84-4CC4-9249-33B10FB40D8E}" srcOrd="0" destOrd="0" presId="urn:microsoft.com/office/officeart/2005/8/layout/orgChart1"/>
    <dgm:cxn modelId="{AE677E0A-8FEF-4DBC-9735-C214DA11D915}" type="presParOf" srcId="{B86F958E-31BC-4E6A-8563-E23586852BFF}" destId="{6B9482FC-32A7-40FE-A6FD-75341FCD3177}" srcOrd="1" destOrd="0" presId="urn:microsoft.com/office/officeart/2005/8/layout/orgChart1"/>
    <dgm:cxn modelId="{263A4A7D-916B-4408-B78D-202D73C73B7E}" type="presParOf" srcId="{D55829C3-AAD4-4E74-9470-2F9840CC1D0C}" destId="{9469903A-CFC0-44EB-98BA-9797B29A315C}" srcOrd="1" destOrd="0" presId="urn:microsoft.com/office/officeart/2005/8/layout/orgChart1"/>
    <dgm:cxn modelId="{8FDE462B-1A06-4933-9A51-DF094FE2B6BC}" type="presParOf" srcId="{D55829C3-AAD4-4E74-9470-2F9840CC1D0C}" destId="{8A941774-CEC3-4CA3-943C-773FCB6606BE}" srcOrd="2" destOrd="0" presId="urn:microsoft.com/office/officeart/2005/8/layout/orgChart1"/>
    <dgm:cxn modelId="{F1AE59FF-D49D-44E1-AC58-D1057F26312F}" type="presParOf" srcId="{FB02FDBE-873F-4537-99DB-49C388869263}" destId="{46098856-46E0-4336-84DF-00E08D33FB59}" srcOrd="4" destOrd="0" presId="urn:microsoft.com/office/officeart/2005/8/layout/orgChart1"/>
    <dgm:cxn modelId="{B8B4B9FF-DA45-4778-AC05-758E75366145}" type="presParOf" srcId="{FB02FDBE-873F-4537-99DB-49C388869263}" destId="{2871821B-20EA-4AA9-911C-95A5FE7AA9FA}" srcOrd="5" destOrd="0" presId="urn:microsoft.com/office/officeart/2005/8/layout/orgChart1"/>
    <dgm:cxn modelId="{D520A7EC-E9E7-49E6-ADB4-D92EB35BC1DF}" type="presParOf" srcId="{2871821B-20EA-4AA9-911C-95A5FE7AA9FA}" destId="{F4AE943E-E7C8-4184-9DCB-8D949CC771CB}" srcOrd="0" destOrd="0" presId="urn:microsoft.com/office/officeart/2005/8/layout/orgChart1"/>
    <dgm:cxn modelId="{E9586EC6-E974-48F7-B827-2FCE0F0BB1D5}" type="presParOf" srcId="{F4AE943E-E7C8-4184-9DCB-8D949CC771CB}" destId="{A8EE064E-F98B-4C66-BD39-54C1438D2C2B}" srcOrd="0" destOrd="0" presId="urn:microsoft.com/office/officeart/2005/8/layout/orgChart1"/>
    <dgm:cxn modelId="{04EC49A7-C494-4F50-91B3-A1BD2BA58FD3}" type="presParOf" srcId="{F4AE943E-E7C8-4184-9DCB-8D949CC771CB}" destId="{576FD9FF-5C7C-4203-B25A-7112397F28ED}" srcOrd="1" destOrd="0" presId="urn:microsoft.com/office/officeart/2005/8/layout/orgChart1"/>
    <dgm:cxn modelId="{B16A1161-90BA-4F50-9F82-0A2D41B6ACAC}" type="presParOf" srcId="{2871821B-20EA-4AA9-911C-95A5FE7AA9FA}" destId="{664B9A1D-7EC6-48D9-BD17-A0D704CBC630}" srcOrd="1" destOrd="0" presId="urn:microsoft.com/office/officeart/2005/8/layout/orgChart1"/>
    <dgm:cxn modelId="{02B116A9-0A7B-4D4E-9176-D0C34AFF9091}" type="presParOf" srcId="{2871821B-20EA-4AA9-911C-95A5FE7AA9FA}" destId="{45BFBA40-6A52-41A2-8569-26C16179F7C0}" srcOrd="2" destOrd="0" presId="urn:microsoft.com/office/officeart/2005/8/layout/orgChart1"/>
    <dgm:cxn modelId="{C8EF8641-89F2-4451-818C-B3CF0D31C867}" type="presParOf" srcId="{4CE71A8A-98E7-4BB9-A7E2-DA20DD0AFC06}" destId="{DF500CC1-9BC1-47B9-98B5-4E462FD5E219}" srcOrd="2" destOrd="0" presId="urn:microsoft.com/office/officeart/2005/8/layout/orgChart1"/>
    <dgm:cxn modelId="{C1DB9955-625F-42EE-A542-EAAADD444747}" type="presParOf" srcId="{8556E60D-64D9-41FA-A25F-130A1AF7C822}" destId="{2879D342-D378-4183-82CA-3DFC049C3D78}" srcOrd="2" destOrd="0" presId="urn:microsoft.com/office/officeart/2005/8/layout/orgChart1"/>
    <dgm:cxn modelId="{B621D451-28C6-4132-99F4-B721DC50A703}" type="presParOf" srcId="{8556E60D-64D9-41FA-A25F-130A1AF7C822}" destId="{9CFDF574-A706-4CFE-A79D-DC2C9E448192}" srcOrd="3" destOrd="0" presId="urn:microsoft.com/office/officeart/2005/8/layout/orgChart1"/>
    <dgm:cxn modelId="{AA3EFBE1-F3AA-4225-BE21-8A0B733D673B}" type="presParOf" srcId="{9CFDF574-A706-4CFE-A79D-DC2C9E448192}" destId="{597194AA-8437-4F34-B396-5634DAA117BC}" srcOrd="0" destOrd="0" presId="urn:microsoft.com/office/officeart/2005/8/layout/orgChart1"/>
    <dgm:cxn modelId="{2F471E3B-E62A-49B0-94AE-076C72E35F7D}" type="presParOf" srcId="{597194AA-8437-4F34-B396-5634DAA117BC}" destId="{3A0F1AAA-7079-47DE-B58E-7BFD2F7D50CE}" srcOrd="0" destOrd="0" presId="urn:microsoft.com/office/officeart/2005/8/layout/orgChart1"/>
    <dgm:cxn modelId="{7C4AD443-3A1A-4A82-9F8F-E1F22DB47A46}" type="presParOf" srcId="{597194AA-8437-4F34-B396-5634DAA117BC}" destId="{5CCE5904-641E-48A1-BA4B-39596746EC30}" srcOrd="1" destOrd="0" presId="urn:microsoft.com/office/officeart/2005/8/layout/orgChart1"/>
    <dgm:cxn modelId="{094DF522-BBAB-45A4-A075-F1EE5D53E05D}" type="presParOf" srcId="{9CFDF574-A706-4CFE-A79D-DC2C9E448192}" destId="{BBF42402-5F5A-4D3D-B0E4-61312A1F5E12}" srcOrd="1" destOrd="0" presId="urn:microsoft.com/office/officeart/2005/8/layout/orgChart1"/>
    <dgm:cxn modelId="{9EBD0D22-A4D5-4EAC-B385-590C12E90359}" type="presParOf" srcId="{BBF42402-5F5A-4D3D-B0E4-61312A1F5E12}" destId="{3DE174C3-BB92-4714-A250-9CBAECC0712F}" srcOrd="0" destOrd="0" presId="urn:microsoft.com/office/officeart/2005/8/layout/orgChart1"/>
    <dgm:cxn modelId="{3668CA8B-E011-4A55-B953-9D143466F2BC}" type="presParOf" srcId="{BBF42402-5F5A-4D3D-B0E4-61312A1F5E12}" destId="{4D5FE881-C694-4F78-9D44-AB5C4FDDCB33}" srcOrd="1" destOrd="0" presId="urn:microsoft.com/office/officeart/2005/8/layout/orgChart1"/>
    <dgm:cxn modelId="{DABA70FF-6330-49AB-801E-DF5A473BBD4F}" type="presParOf" srcId="{4D5FE881-C694-4F78-9D44-AB5C4FDDCB33}" destId="{81CF7FF2-683E-4AE2-8E70-F6879F7B6225}" srcOrd="0" destOrd="0" presId="urn:microsoft.com/office/officeart/2005/8/layout/orgChart1"/>
    <dgm:cxn modelId="{71913C8B-C691-4A81-80C9-87B34ABEBBD7}" type="presParOf" srcId="{81CF7FF2-683E-4AE2-8E70-F6879F7B6225}" destId="{72266838-8F05-4748-B3E1-B7353232D4DF}" srcOrd="0" destOrd="0" presId="urn:microsoft.com/office/officeart/2005/8/layout/orgChart1"/>
    <dgm:cxn modelId="{1724EF2F-7B78-4619-B5E4-644E5A9969B7}" type="presParOf" srcId="{81CF7FF2-683E-4AE2-8E70-F6879F7B6225}" destId="{BD9A9865-30CA-4438-827A-78C9A541CAEC}" srcOrd="1" destOrd="0" presId="urn:microsoft.com/office/officeart/2005/8/layout/orgChart1"/>
    <dgm:cxn modelId="{3D278DDB-2F42-4B07-8C12-795B25AB066B}" type="presParOf" srcId="{4D5FE881-C694-4F78-9D44-AB5C4FDDCB33}" destId="{BA09ABC4-D789-4171-8CD6-8359F3ED344E}" srcOrd="1" destOrd="0" presId="urn:microsoft.com/office/officeart/2005/8/layout/orgChart1"/>
    <dgm:cxn modelId="{5EAF6CAC-6BA2-4F7C-B67B-4CCF8B4EED92}" type="presParOf" srcId="{4D5FE881-C694-4F78-9D44-AB5C4FDDCB33}" destId="{4D38F982-D9CD-404D-82FC-52AF09554318}" srcOrd="2" destOrd="0" presId="urn:microsoft.com/office/officeart/2005/8/layout/orgChart1"/>
    <dgm:cxn modelId="{9E7DE299-BB0C-4726-A4CA-4FE38511BC80}" type="presParOf" srcId="{BBF42402-5F5A-4D3D-B0E4-61312A1F5E12}" destId="{EFBA9D0D-B0DB-4CEF-BD95-07264EEB8CBD}" srcOrd="2" destOrd="0" presId="urn:microsoft.com/office/officeart/2005/8/layout/orgChart1"/>
    <dgm:cxn modelId="{980BB6BB-003E-49C5-B9E0-F42BA45D1DD6}" type="presParOf" srcId="{BBF42402-5F5A-4D3D-B0E4-61312A1F5E12}" destId="{8CF7674E-4B75-4812-8B94-F014F02BDE2B}" srcOrd="3" destOrd="0" presId="urn:microsoft.com/office/officeart/2005/8/layout/orgChart1"/>
    <dgm:cxn modelId="{B49B5838-AFE2-4AA1-8C9A-A53B28458B06}" type="presParOf" srcId="{8CF7674E-4B75-4812-8B94-F014F02BDE2B}" destId="{62AD827F-AEF9-41A1-A651-11DDD28A0227}" srcOrd="0" destOrd="0" presId="urn:microsoft.com/office/officeart/2005/8/layout/orgChart1"/>
    <dgm:cxn modelId="{ECC711DD-836C-4789-8A8C-CCFDC95CA02F}" type="presParOf" srcId="{62AD827F-AEF9-41A1-A651-11DDD28A0227}" destId="{7B0AD269-AFDF-4D70-AEDA-262440A2BBC0}" srcOrd="0" destOrd="0" presId="urn:microsoft.com/office/officeart/2005/8/layout/orgChart1"/>
    <dgm:cxn modelId="{E305C91C-30EE-496B-BCBD-A00031D5EAA8}" type="presParOf" srcId="{62AD827F-AEF9-41A1-A651-11DDD28A0227}" destId="{32E9D1B0-22C3-4CB3-9A96-E3DF3E909842}" srcOrd="1" destOrd="0" presId="urn:microsoft.com/office/officeart/2005/8/layout/orgChart1"/>
    <dgm:cxn modelId="{021E8B8A-23F9-4EF8-A0DA-88B0D9108434}" type="presParOf" srcId="{8CF7674E-4B75-4812-8B94-F014F02BDE2B}" destId="{A63829A9-04C9-4168-B673-3F14226C2D10}" srcOrd="1" destOrd="0" presId="urn:microsoft.com/office/officeart/2005/8/layout/orgChart1"/>
    <dgm:cxn modelId="{3ECE1425-589C-4004-AC5D-27998E3F184F}" type="presParOf" srcId="{8CF7674E-4B75-4812-8B94-F014F02BDE2B}" destId="{053E670B-1114-49C2-80B9-DE91C3E73ABA}" srcOrd="2" destOrd="0" presId="urn:microsoft.com/office/officeart/2005/8/layout/orgChart1"/>
    <dgm:cxn modelId="{DBB32CF1-3CC8-4E7B-A0E2-AD157152465C}" type="presParOf" srcId="{BBF42402-5F5A-4D3D-B0E4-61312A1F5E12}" destId="{770E4747-9B24-4138-B02C-9EC373A7AAD7}" srcOrd="4" destOrd="0" presId="urn:microsoft.com/office/officeart/2005/8/layout/orgChart1"/>
    <dgm:cxn modelId="{5A746FA7-D530-4B0F-9E63-B337FC15EF3A}" type="presParOf" srcId="{BBF42402-5F5A-4D3D-B0E4-61312A1F5E12}" destId="{1DF5799B-D556-4B2F-9E72-F7BE0B2BF937}" srcOrd="5" destOrd="0" presId="urn:microsoft.com/office/officeart/2005/8/layout/orgChart1"/>
    <dgm:cxn modelId="{0FAA4675-3E54-4F18-8927-9DD009D7D15F}" type="presParOf" srcId="{1DF5799B-D556-4B2F-9E72-F7BE0B2BF937}" destId="{DCFB700C-370E-45FE-8E96-4789BECCC251}" srcOrd="0" destOrd="0" presId="urn:microsoft.com/office/officeart/2005/8/layout/orgChart1"/>
    <dgm:cxn modelId="{23CBF0D0-6F87-47C0-AC4C-1C46732AEFE6}" type="presParOf" srcId="{DCFB700C-370E-45FE-8E96-4789BECCC251}" destId="{89B4A4CA-8467-4AC1-990B-4DF7DCF147AA}" srcOrd="0" destOrd="0" presId="urn:microsoft.com/office/officeart/2005/8/layout/orgChart1"/>
    <dgm:cxn modelId="{4AF032FF-5188-494B-B49E-612B746B357E}" type="presParOf" srcId="{DCFB700C-370E-45FE-8E96-4789BECCC251}" destId="{E8473BEF-F319-4500-8081-3068DABA9BA3}" srcOrd="1" destOrd="0" presId="urn:microsoft.com/office/officeart/2005/8/layout/orgChart1"/>
    <dgm:cxn modelId="{41B840D2-AA50-4B58-9BEB-39D5619E8EAA}" type="presParOf" srcId="{1DF5799B-D556-4B2F-9E72-F7BE0B2BF937}" destId="{D8BA0457-1D2F-4D5E-BB88-C318DC8754A1}" srcOrd="1" destOrd="0" presId="urn:microsoft.com/office/officeart/2005/8/layout/orgChart1"/>
    <dgm:cxn modelId="{8CBBE8F9-8EAD-4482-929F-16EB23F93A98}" type="presParOf" srcId="{1DF5799B-D556-4B2F-9E72-F7BE0B2BF937}" destId="{31079AED-6CCD-4F7C-8370-16E8B3AAAC85}" srcOrd="2" destOrd="0" presId="urn:microsoft.com/office/officeart/2005/8/layout/orgChart1"/>
    <dgm:cxn modelId="{BC1C8A93-CA44-45A7-9287-9F39242350BD}" type="presParOf" srcId="{9CFDF574-A706-4CFE-A79D-DC2C9E448192}" destId="{7CCAA745-2725-49DC-B30A-E1E0CDD56D89}" srcOrd="2" destOrd="0" presId="urn:microsoft.com/office/officeart/2005/8/layout/orgChart1"/>
    <dgm:cxn modelId="{F79D2BBB-8587-4DDC-A3D2-4350636ACD2F}" type="presParOf" srcId="{8556E60D-64D9-41FA-A25F-130A1AF7C822}" destId="{F2781B29-3B71-4348-9C15-71EEE0E0B5EA}" srcOrd="4" destOrd="0" presId="urn:microsoft.com/office/officeart/2005/8/layout/orgChart1"/>
    <dgm:cxn modelId="{95E274FB-A9CC-4758-AE03-764669DC370C}" type="presParOf" srcId="{8556E60D-64D9-41FA-A25F-130A1AF7C822}" destId="{96D0D9BB-AAE5-41AF-9FDB-44465E6AD459}" srcOrd="5" destOrd="0" presId="urn:microsoft.com/office/officeart/2005/8/layout/orgChart1"/>
    <dgm:cxn modelId="{A3B331CE-2F76-4158-A379-D0CAEAF73484}" type="presParOf" srcId="{96D0D9BB-AAE5-41AF-9FDB-44465E6AD459}" destId="{B19D6EB6-CB06-4256-B43A-5F032252D159}" srcOrd="0" destOrd="0" presId="urn:microsoft.com/office/officeart/2005/8/layout/orgChart1"/>
    <dgm:cxn modelId="{8F2D0152-F317-4986-A530-382EBB044CA8}" type="presParOf" srcId="{B19D6EB6-CB06-4256-B43A-5F032252D159}" destId="{85AE33B2-7FD3-46F0-85E8-D7683DDBD937}" srcOrd="0" destOrd="0" presId="urn:microsoft.com/office/officeart/2005/8/layout/orgChart1"/>
    <dgm:cxn modelId="{24708E55-46E6-42FB-A737-F7720BA48DC3}" type="presParOf" srcId="{B19D6EB6-CB06-4256-B43A-5F032252D159}" destId="{852DC736-EEC2-41A1-87BE-9441F03AE6AC}" srcOrd="1" destOrd="0" presId="urn:microsoft.com/office/officeart/2005/8/layout/orgChart1"/>
    <dgm:cxn modelId="{9890EEAB-15A2-4B44-9110-5749388FECD2}" type="presParOf" srcId="{96D0D9BB-AAE5-41AF-9FDB-44465E6AD459}" destId="{AF114017-3DC4-47FD-B7D2-1C082134E6E9}" srcOrd="1" destOrd="0" presId="urn:microsoft.com/office/officeart/2005/8/layout/orgChart1"/>
    <dgm:cxn modelId="{235F8FDA-32EA-4555-8C0A-B08D74168B8C}" type="presParOf" srcId="{96D0D9BB-AAE5-41AF-9FDB-44465E6AD459}" destId="{CBF30D41-37F9-46D2-B2D3-86A372B60576}" srcOrd="2" destOrd="0" presId="urn:microsoft.com/office/officeart/2005/8/layout/orgChart1"/>
    <dgm:cxn modelId="{B1EB70AA-E54A-45FE-AC35-D804C01F2CC5}" type="presParOf" srcId="{8556E60D-64D9-41FA-A25F-130A1AF7C822}" destId="{CB96D3EE-65FF-4A76-A27E-3DA4D0DADD9F}" srcOrd="6" destOrd="0" presId="urn:microsoft.com/office/officeart/2005/8/layout/orgChart1"/>
    <dgm:cxn modelId="{A5FBF787-377B-4FC4-8054-44A2B34BE6FC}" type="presParOf" srcId="{8556E60D-64D9-41FA-A25F-130A1AF7C822}" destId="{EEF5DDE5-B853-4B56-9A92-177D783B1981}" srcOrd="7" destOrd="0" presId="urn:microsoft.com/office/officeart/2005/8/layout/orgChart1"/>
    <dgm:cxn modelId="{8CBE8F23-2557-4F28-8ADC-F6B9C1B77A1D}" type="presParOf" srcId="{EEF5DDE5-B853-4B56-9A92-177D783B1981}" destId="{B40D7A17-E786-4020-9C73-B99DB0666042}" srcOrd="0" destOrd="0" presId="urn:microsoft.com/office/officeart/2005/8/layout/orgChart1"/>
    <dgm:cxn modelId="{71200F3F-1348-44A5-9E8B-726E78FC9015}" type="presParOf" srcId="{B40D7A17-E786-4020-9C73-B99DB0666042}" destId="{E2E47167-1F22-4563-89BC-10AB02852832}" srcOrd="0" destOrd="0" presId="urn:microsoft.com/office/officeart/2005/8/layout/orgChart1"/>
    <dgm:cxn modelId="{46F0DEB0-A087-4E64-B746-64D21606BE9C}" type="presParOf" srcId="{B40D7A17-E786-4020-9C73-B99DB0666042}" destId="{6B6D6B55-1278-4D27-BA02-3B4C3DBF86E4}" srcOrd="1" destOrd="0" presId="urn:microsoft.com/office/officeart/2005/8/layout/orgChart1"/>
    <dgm:cxn modelId="{44BE20AB-C920-45BB-A7E3-624FB11D8286}" type="presParOf" srcId="{EEF5DDE5-B853-4B56-9A92-177D783B1981}" destId="{0537BB9D-D7CC-4570-B162-C33BE3057F01}" srcOrd="1" destOrd="0" presId="urn:microsoft.com/office/officeart/2005/8/layout/orgChart1"/>
    <dgm:cxn modelId="{13D70ADC-931D-4342-959E-609318EF2433}" type="presParOf" srcId="{EEF5DDE5-B853-4B56-9A92-177D783B1981}" destId="{E66A59D8-AA92-487D-B845-DBFBC27493CC}" srcOrd="2" destOrd="0" presId="urn:microsoft.com/office/officeart/2005/8/layout/orgChart1"/>
    <dgm:cxn modelId="{E119F6BB-58A4-4B35-B7B1-06E99C09701B}" type="presParOf" srcId="{19AE96B3-7B16-4DFD-BF86-F0FEEB35E191}" destId="{161B1688-E5D7-41D5-8191-AB66B1C32320}" srcOrd="2" destOrd="0" presId="urn:microsoft.com/office/officeart/2005/8/layout/orgChart1"/>
    <dgm:cxn modelId="{9CA8452B-13BD-450E-B5F7-F07DAE2841C3}" type="presParOf" srcId="{42EBD091-E4E7-4584-99FC-2338F991CDF5}" destId="{6E5EE202-3C87-4E30-8427-0BBBA6CA3121}" srcOrd="2" destOrd="0" presId="urn:microsoft.com/office/officeart/2005/8/layout/orgChart1"/>
    <dgm:cxn modelId="{538856DE-D9F3-4298-87FF-D489A4ECE7E0}" type="presParOf" srcId="{42EBD091-E4E7-4584-99FC-2338F991CDF5}" destId="{540336B0-6CC7-4EE7-B35B-2B2ABA6E4439}" srcOrd="3" destOrd="0" presId="urn:microsoft.com/office/officeart/2005/8/layout/orgChart1"/>
    <dgm:cxn modelId="{FAAA50C1-2F75-47F6-B499-6BE747A03062}" type="presParOf" srcId="{540336B0-6CC7-4EE7-B35B-2B2ABA6E4439}" destId="{8D9E6F59-DB6A-414C-AE71-A0A4AD262B85}" srcOrd="0" destOrd="0" presId="urn:microsoft.com/office/officeart/2005/8/layout/orgChart1"/>
    <dgm:cxn modelId="{01CA616D-2CFB-451B-B0EC-3FFED2418B1F}" type="presParOf" srcId="{8D9E6F59-DB6A-414C-AE71-A0A4AD262B85}" destId="{0B3466EF-A529-4117-8674-C97AD874B483}" srcOrd="0" destOrd="0" presId="urn:microsoft.com/office/officeart/2005/8/layout/orgChart1"/>
    <dgm:cxn modelId="{D51E2AF1-BAA6-47B4-8297-D5DCCF120671}" type="presParOf" srcId="{8D9E6F59-DB6A-414C-AE71-A0A4AD262B85}" destId="{B12B9DBE-3E62-471C-830C-B59D81271A98}" srcOrd="1" destOrd="0" presId="urn:microsoft.com/office/officeart/2005/8/layout/orgChart1"/>
    <dgm:cxn modelId="{4315B3BE-7420-4D74-904D-142080A1AFBC}" type="presParOf" srcId="{540336B0-6CC7-4EE7-B35B-2B2ABA6E4439}" destId="{CD46F69F-8953-4471-B8D2-A80F783AE483}" srcOrd="1" destOrd="0" presId="urn:microsoft.com/office/officeart/2005/8/layout/orgChart1"/>
    <dgm:cxn modelId="{43D32A0C-CF82-4A0A-B3BE-910F036E2D24}" type="presParOf" srcId="{540336B0-6CC7-4EE7-B35B-2B2ABA6E4439}" destId="{399640F0-6785-427F-8294-3693D9C5E9E0}" srcOrd="2" destOrd="0" presId="urn:microsoft.com/office/officeart/2005/8/layout/orgChart1"/>
    <dgm:cxn modelId="{FE0F5CE0-BCEC-42D6-AC6E-FA19638373AB}" type="presParOf" srcId="{42EBD091-E4E7-4584-99FC-2338F991CDF5}" destId="{8A9472BD-879F-4BF0-B3D5-1DCEBCC7CC5B}" srcOrd="4" destOrd="0" presId="urn:microsoft.com/office/officeart/2005/8/layout/orgChart1"/>
    <dgm:cxn modelId="{A475DEB8-873A-4820-A2A3-CCABDB632FC4}" type="presParOf" srcId="{42EBD091-E4E7-4584-99FC-2338F991CDF5}" destId="{FBDE1625-0A38-4B8D-AF10-96F98782BC9F}" srcOrd="5" destOrd="0" presId="urn:microsoft.com/office/officeart/2005/8/layout/orgChart1"/>
    <dgm:cxn modelId="{B4EC4C24-790F-4EDC-BDD8-85324D99DE95}" type="presParOf" srcId="{FBDE1625-0A38-4B8D-AF10-96F98782BC9F}" destId="{999381EA-B304-4BA4-95F8-C66393341647}" srcOrd="0" destOrd="0" presId="urn:microsoft.com/office/officeart/2005/8/layout/orgChart1"/>
    <dgm:cxn modelId="{6A9BEC20-5935-4F2D-B00E-B1D18C9D2930}" type="presParOf" srcId="{999381EA-B304-4BA4-95F8-C66393341647}" destId="{C06C6DF1-2F51-474C-93B3-5ECE8F845720}" srcOrd="0" destOrd="0" presId="urn:microsoft.com/office/officeart/2005/8/layout/orgChart1"/>
    <dgm:cxn modelId="{2FB71324-AF72-4F3E-87C5-94326956F503}" type="presParOf" srcId="{999381EA-B304-4BA4-95F8-C66393341647}" destId="{B5F130E7-B3D1-416E-A901-00C025D3AAB1}" srcOrd="1" destOrd="0" presId="urn:microsoft.com/office/officeart/2005/8/layout/orgChart1"/>
    <dgm:cxn modelId="{414AE7FE-84B7-49F0-A8A8-47DF045CED1A}" type="presParOf" srcId="{FBDE1625-0A38-4B8D-AF10-96F98782BC9F}" destId="{B1C0CD6C-D4C0-40B2-BA72-54986F4DDBA6}" srcOrd="1" destOrd="0" presId="urn:microsoft.com/office/officeart/2005/8/layout/orgChart1"/>
    <dgm:cxn modelId="{3B9D82EB-2CD5-4850-BD4F-46635D103DBC}" type="presParOf" srcId="{FBDE1625-0A38-4B8D-AF10-96F98782BC9F}" destId="{7C6E2CD9-8434-4694-A488-97BAFEB9E443}" srcOrd="2" destOrd="0" presId="urn:microsoft.com/office/officeart/2005/8/layout/orgChart1"/>
    <dgm:cxn modelId="{4E6026F4-55EB-4F9D-9788-3C9337D87782}" type="presParOf" srcId="{42EBD091-E4E7-4584-99FC-2338F991CDF5}" destId="{D14D5716-AA37-43EB-9695-5EC937D029DE}" srcOrd="6" destOrd="0" presId="urn:microsoft.com/office/officeart/2005/8/layout/orgChart1"/>
    <dgm:cxn modelId="{D41EA433-79F2-4EB7-810E-8F3A5A519CB0}" type="presParOf" srcId="{42EBD091-E4E7-4584-99FC-2338F991CDF5}" destId="{3885CC4F-2628-4C86-8145-9200365E2CD9}" srcOrd="7" destOrd="0" presId="urn:microsoft.com/office/officeart/2005/8/layout/orgChart1"/>
    <dgm:cxn modelId="{B606C1EF-F3A1-45C6-9371-28B57ECA0E06}" type="presParOf" srcId="{3885CC4F-2628-4C86-8145-9200365E2CD9}" destId="{2FF6B17D-86C2-411F-9119-C9F07B17FA51}" srcOrd="0" destOrd="0" presId="urn:microsoft.com/office/officeart/2005/8/layout/orgChart1"/>
    <dgm:cxn modelId="{16DE6E21-5AF0-413C-97D7-9AB48970DE81}" type="presParOf" srcId="{2FF6B17D-86C2-411F-9119-C9F07B17FA51}" destId="{4B2E2D3A-E8F1-43DF-8D9C-BBD8D0F3BE23}" srcOrd="0" destOrd="0" presId="urn:microsoft.com/office/officeart/2005/8/layout/orgChart1"/>
    <dgm:cxn modelId="{ED48EFB6-0628-4A9B-8E4E-1F5FBBF6AC2B}" type="presParOf" srcId="{2FF6B17D-86C2-411F-9119-C9F07B17FA51}" destId="{D6FB6231-4DEE-4BD0-81EB-437866D3E765}" srcOrd="1" destOrd="0" presId="urn:microsoft.com/office/officeart/2005/8/layout/orgChart1"/>
    <dgm:cxn modelId="{0D0CCB0D-EB3A-45BB-AAE8-979B4E65C330}" type="presParOf" srcId="{3885CC4F-2628-4C86-8145-9200365E2CD9}" destId="{BAE8E374-3850-49A2-892B-1BC534FB1DCF}" srcOrd="1" destOrd="0" presId="urn:microsoft.com/office/officeart/2005/8/layout/orgChart1"/>
    <dgm:cxn modelId="{0869730A-97F1-4FB5-8079-90618F4D4BC1}" type="presParOf" srcId="{3885CC4F-2628-4C86-8145-9200365E2CD9}" destId="{8D6C112C-1BDE-4196-B0F1-0AEE8191071D}" srcOrd="2" destOrd="0" presId="urn:microsoft.com/office/officeart/2005/8/layout/orgChart1"/>
    <dgm:cxn modelId="{80B037F1-4D1E-4A4F-9871-1376A1B9B547}" type="presParOf" srcId="{8F8F07DD-68DE-4656-903A-BCEC4E046A8A}" destId="{6EAF08C7-3786-4504-9D94-510171319EE0}" srcOrd="2" destOrd="0" presId="urn:microsoft.com/office/officeart/2005/8/layout/orgChart1"/>
    <dgm:cxn modelId="{D397EEA6-C530-4F4E-B019-45E31CCE4074}" type="presParOf" srcId="{25A4A2B8-2510-4167-8E5C-139EB8BEBA10}" destId="{0235A179-7AF2-4DAC-83A1-6711C14AF618}" srcOrd="2" destOrd="0" presId="urn:microsoft.com/office/officeart/2005/8/layout/orgChart1"/>
    <dgm:cxn modelId="{DC3C2165-9298-43F2-B23F-CFD4DAD88174}" type="presParOf" srcId="{25A4A2B8-2510-4167-8E5C-139EB8BEBA10}" destId="{809F9194-2374-4410-A471-FC498063ECA1}" srcOrd="3" destOrd="0" presId="urn:microsoft.com/office/officeart/2005/8/layout/orgChart1"/>
    <dgm:cxn modelId="{6DEEAC74-38C6-4697-B256-57364B2C1BF6}" type="presParOf" srcId="{809F9194-2374-4410-A471-FC498063ECA1}" destId="{59395222-85A5-4784-8A16-46C09A36D68E}" srcOrd="0" destOrd="0" presId="urn:microsoft.com/office/officeart/2005/8/layout/orgChart1"/>
    <dgm:cxn modelId="{690136FF-E2CA-4CD8-81DE-AB4536C33364}" type="presParOf" srcId="{59395222-85A5-4784-8A16-46C09A36D68E}" destId="{B6CDD4DF-87C9-46B8-86CB-50868072A470}" srcOrd="0" destOrd="0" presId="urn:microsoft.com/office/officeart/2005/8/layout/orgChart1"/>
    <dgm:cxn modelId="{EAF1F441-59EC-480D-BD81-692F34D2037B}" type="presParOf" srcId="{59395222-85A5-4784-8A16-46C09A36D68E}" destId="{BAB5887D-3796-4884-861B-D81E48AEEECC}" srcOrd="1" destOrd="0" presId="urn:microsoft.com/office/officeart/2005/8/layout/orgChart1"/>
    <dgm:cxn modelId="{54738459-BD0B-489C-B7AB-48EB2DFE58DC}" type="presParOf" srcId="{809F9194-2374-4410-A471-FC498063ECA1}" destId="{919E5B93-381D-4299-A74B-D3BB68550AF3}" srcOrd="1" destOrd="0" presId="urn:microsoft.com/office/officeart/2005/8/layout/orgChart1"/>
    <dgm:cxn modelId="{EC087A5F-6F96-4BBB-A3A2-2F0ADC14006C}" type="presParOf" srcId="{919E5B93-381D-4299-A74B-D3BB68550AF3}" destId="{40A2F1D4-D39D-40AF-BC74-A8A313489CDA}" srcOrd="0" destOrd="0" presId="urn:microsoft.com/office/officeart/2005/8/layout/orgChart1"/>
    <dgm:cxn modelId="{7AE99C4C-B2A1-46F5-9350-FC5B1D36A42A}" type="presParOf" srcId="{919E5B93-381D-4299-A74B-D3BB68550AF3}" destId="{B333DF19-15E7-4867-B02C-57B0FA3F0F8E}" srcOrd="1" destOrd="0" presId="urn:microsoft.com/office/officeart/2005/8/layout/orgChart1"/>
    <dgm:cxn modelId="{D25992AF-4A13-4643-B0BF-0A21D7514286}" type="presParOf" srcId="{B333DF19-15E7-4867-B02C-57B0FA3F0F8E}" destId="{BDA8FAE7-E9DC-47B6-8DEE-FC802771E386}" srcOrd="0" destOrd="0" presId="urn:microsoft.com/office/officeart/2005/8/layout/orgChart1"/>
    <dgm:cxn modelId="{F84EADE6-CC31-4F12-928D-F16B5B3F6D59}" type="presParOf" srcId="{BDA8FAE7-E9DC-47B6-8DEE-FC802771E386}" destId="{9CD752F0-1013-4E71-A6E3-17ECA2EF4FEF}" srcOrd="0" destOrd="0" presId="urn:microsoft.com/office/officeart/2005/8/layout/orgChart1"/>
    <dgm:cxn modelId="{F5125E5E-CF80-44AA-99AB-16CA61077819}" type="presParOf" srcId="{BDA8FAE7-E9DC-47B6-8DEE-FC802771E386}" destId="{DFE8074F-12D7-4F05-802C-1AF8D6ECEFD5}" srcOrd="1" destOrd="0" presId="urn:microsoft.com/office/officeart/2005/8/layout/orgChart1"/>
    <dgm:cxn modelId="{30DDE413-2B67-4BB9-8E6A-397C501C58BF}" type="presParOf" srcId="{B333DF19-15E7-4867-B02C-57B0FA3F0F8E}" destId="{B1EC6105-2181-4E1A-9F56-AB8150543DEA}" srcOrd="1" destOrd="0" presId="urn:microsoft.com/office/officeart/2005/8/layout/orgChart1"/>
    <dgm:cxn modelId="{7B255818-151D-4E4D-AEE8-554567FD8E37}" type="presParOf" srcId="{B1EC6105-2181-4E1A-9F56-AB8150543DEA}" destId="{F14B4291-D5DB-4BC8-9E0A-AB51B6B58E47}" srcOrd="0" destOrd="0" presId="urn:microsoft.com/office/officeart/2005/8/layout/orgChart1"/>
    <dgm:cxn modelId="{1138AAAE-B146-40D9-A950-BA6FB5A6F22A}" type="presParOf" srcId="{B1EC6105-2181-4E1A-9F56-AB8150543DEA}" destId="{EB4081D6-E086-4D10-9E73-3D5F5C629F79}" srcOrd="1" destOrd="0" presId="urn:microsoft.com/office/officeart/2005/8/layout/orgChart1"/>
    <dgm:cxn modelId="{9CE8EA77-BB84-4A2F-A463-5A654DD569CB}" type="presParOf" srcId="{EB4081D6-E086-4D10-9E73-3D5F5C629F79}" destId="{2410755B-1416-4891-B3CC-94485CD6D49B}" srcOrd="0" destOrd="0" presId="urn:microsoft.com/office/officeart/2005/8/layout/orgChart1"/>
    <dgm:cxn modelId="{10FD24DB-D321-4E69-BFB5-CC2BAD16F177}" type="presParOf" srcId="{2410755B-1416-4891-B3CC-94485CD6D49B}" destId="{21617081-41C1-4EDF-8794-7B34A5FDAE8C}" srcOrd="0" destOrd="0" presId="urn:microsoft.com/office/officeart/2005/8/layout/orgChart1"/>
    <dgm:cxn modelId="{BF6373D7-5E86-4995-98E1-11812F29368E}" type="presParOf" srcId="{2410755B-1416-4891-B3CC-94485CD6D49B}" destId="{94444BC6-76B6-454F-B791-C3DEBB2AA9FD}" srcOrd="1" destOrd="0" presId="urn:microsoft.com/office/officeart/2005/8/layout/orgChart1"/>
    <dgm:cxn modelId="{3E86C8A1-C8BC-47DE-BC56-2E8D716DE40C}" type="presParOf" srcId="{EB4081D6-E086-4D10-9E73-3D5F5C629F79}" destId="{C62BA37D-3F15-451E-9FE8-44F20E7F3DCC}" srcOrd="1" destOrd="0" presId="urn:microsoft.com/office/officeart/2005/8/layout/orgChart1"/>
    <dgm:cxn modelId="{5952883E-AE51-4A45-A79B-F47D886F2826}" type="presParOf" srcId="{C62BA37D-3F15-451E-9FE8-44F20E7F3DCC}" destId="{CE4610C9-787C-41FD-9242-11C4BD35F511}" srcOrd="0" destOrd="0" presId="urn:microsoft.com/office/officeart/2005/8/layout/orgChart1"/>
    <dgm:cxn modelId="{19866A41-0E43-4359-8F84-9208FEE75BF4}" type="presParOf" srcId="{C62BA37D-3F15-451E-9FE8-44F20E7F3DCC}" destId="{59E99DB2-59DD-4567-8CC5-224A2C9C23B0}" srcOrd="1" destOrd="0" presId="urn:microsoft.com/office/officeart/2005/8/layout/orgChart1"/>
    <dgm:cxn modelId="{371B9F80-8E85-4BF1-A2CE-6E6DA61A7F55}" type="presParOf" srcId="{59E99DB2-59DD-4567-8CC5-224A2C9C23B0}" destId="{E21350AA-9993-4475-AD57-F82E6A614D30}" srcOrd="0" destOrd="0" presId="urn:microsoft.com/office/officeart/2005/8/layout/orgChart1"/>
    <dgm:cxn modelId="{40D7BF2C-3C43-46C8-BAB2-A94A7614EE74}" type="presParOf" srcId="{E21350AA-9993-4475-AD57-F82E6A614D30}" destId="{D4A1593F-E644-41EA-84FA-FA9DB6E78399}" srcOrd="0" destOrd="0" presId="urn:microsoft.com/office/officeart/2005/8/layout/orgChart1"/>
    <dgm:cxn modelId="{428E8142-BFF8-4B35-9C9B-15AFA3F90084}" type="presParOf" srcId="{E21350AA-9993-4475-AD57-F82E6A614D30}" destId="{9BDF8838-45AB-4DE0-ADA9-ECFE8A6A7D77}" srcOrd="1" destOrd="0" presId="urn:microsoft.com/office/officeart/2005/8/layout/orgChart1"/>
    <dgm:cxn modelId="{A31BD90A-7684-48B1-AA42-1A2D21906CAC}" type="presParOf" srcId="{59E99DB2-59DD-4567-8CC5-224A2C9C23B0}" destId="{C97ABB20-5D23-43DC-9BE4-61DCDB9C386A}" srcOrd="1" destOrd="0" presId="urn:microsoft.com/office/officeart/2005/8/layout/orgChart1"/>
    <dgm:cxn modelId="{A7A40B16-7F4F-425A-99ED-C4E8F1262139}" type="presParOf" srcId="{59E99DB2-59DD-4567-8CC5-224A2C9C23B0}" destId="{3F60C866-B0AE-4B30-95E9-80EDB12022DE}" srcOrd="2" destOrd="0" presId="urn:microsoft.com/office/officeart/2005/8/layout/orgChart1"/>
    <dgm:cxn modelId="{1BFDEB44-B2BF-4182-B63A-1DD4443AB29A}" type="presParOf" srcId="{C62BA37D-3F15-451E-9FE8-44F20E7F3DCC}" destId="{628AC1EF-F2B7-4173-95A3-11DA28970BC7}" srcOrd="2" destOrd="0" presId="urn:microsoft.com/office/officeart/2005/8/layout/orgChart1"/>
    <dgm:cxn modelId="{19E0BC09-471D-49D5-B796-EBBDFB419699}" type="presParOf" srcId="{C62BA37D-3F15-451E-9FE8-44F20E7F3DCC}" destId="{89C5B054-B34F-4F81-8658-DC1E8ED77B81}" srcOrd="3" destOrd="0" presId="urn:microsoft.com/office/officeart/2005/8/layout/orgChart1"/>
    <dgm:cxn modelId="{319742D8-3031-4D3D-8507-57D00061AEC1}" type="presParOf" srcId="{89C5B054-B34F-4F81-8658-DC1E8ED77B81}" destId="{1D9E1361-C0C9-4E63-9B5A-DC6C6BC53392}" srcOrd="0" destOrd="0" presId="urn:microsoft.com/office/officeart/2005/8/layout/orgChart1"/>
    <dgm:cxn modelId="{36EC84A6-4201-40CF-B4C8-B7E72662C72B}" type="presParOf" srcId="{1D9E1361-C0C9-4E63-9B5A-DC6C6BC53392}" destId="{A9C40795-EAED-447E-9E7E-5FC2C10FB0E1}" srcOrd="0" destOrd="0" presId="urn:microsoft.com/office/officeart/2005/8/layout/orgChart1"/>
    <dgm:cxn modelId="{568D6712-9CEA-40AB-8EF7-BFCBE5ACB5E3}" type="presParOf" srcId="{1D9E1361-C0C9-4E63-9B5A-DC6C6BC53392}" destId="{D2B7EA2A-9719-4004-B855-E9FF4AAB6918}" srcOrd="1" destOrd="0" presId="urn:microsoft.com/office/officeart/2005/8/layout/orgChart1"/>
    <dgm:cxn modelId="{62E5ECA0-9852-493A-BD10-362D0B731CED}" type="presParOf" srcId="{89C5B054-B34F-4F81-8658-DC1E8ED77B81}" destId="{E7FCC4C4-ACD6-4DF7-B56F-83DC87415C22}" srcOrd="1" destOrd="0" presId="urn:microsoft.com/office/officeart/2005/8/layout/orgChart1"/>
    <dgm:cxn modelId="{5F237764-0E25-4A8E-86DA-E8335D231AC6}" type="presParOf" srcId="{89C5B054-B34F-4F81-8658-DC1E8ED77B81}" destId="{645E9434-14B8-4ACE-BDF5-5EF8F2C6C7D3}" srcOrd="2" destOrd="0" presId="urn:microsoft.com/office/officeart/2005/8/layout/orgChart1"/>
    <dgm:cxn modelId="{A364611E-4B46-4BFC-9312-E14D50E1139B}" type="presParOf" srcId="{C62BA37D-3F15-451E-9FE8-44F20E7F3DCC}" destId="{9BC3EBEA-20D4-44FB-A61F-BDA810444462}" srcOrd="4" destOrd="0" presId="urn:microsoft.com/office/officeart/2005/8/layout/orgChart1"/>
    <dgm:cxn modelId="{4CF50F2A-338D-48A0-A5F4-F4F8E72AFABE}" type="presParOf" srcId="{C62BA37D-3F15-451E-9FE8-44F20E7F3DCC}" destId="{D303C4B2-4501-4A99-83D3-E472635E7494}" srcOrd="5" destOrd="0" presId="urn:microsoft.com/office/officeart/2005/8/layout/orgChart1"/>
    <dgm:cxn modelId="{8066A3EC-2D22-4C5C-8E21-E0D09FFF2E8F}" type="presParOf" srcId="{D303C4B2-4501-4A99-83D3-E472635E7494}" destId="{EEC87148-DCCB-4944-8F60-6AFA3C2FC666}" srcOrd="0" destOrd="0" presId="urn:microsoft.com/office/officeart/2005/8/layout/orgChart1"/>
    <dgm:cxn modelId="{77CBD801-24BB-4B31-B589-52743C75C6A6}" type="presParOf" srcId="{EEC87148-DCCB-4944-8F60-6AFA3C2FC666}" destId="{B957D346-86D2-4B44-8095-47BD915E66F3}" srcOrd="0" destOrd="0" presId="urn:microsoft.com/office/officeart/2005/8/layout/orgChart1"/>
    <dgm:cxn modelId="{F2D05802-6A4C-4356-A68C-6007CBA897BB}" type="presParOf" srcId="{EEC87148-DCCB-4944-8F60-6AFA3C2FC666}" destId="{E6E15043-50D6-47D2-A4E4-0A518A8F099A}" srcOrd="1" destOrd="0" presId="urn:microsoft.com/office/officeart/2005/8/layout/orgChart1"/>
    <dgm:cxn modelId="{D1B26A3F-B237-4A13-B750-B6F92C5039C1}" type="presParOf" srcId="{D303C4B2-4501-4A99-83D3-E472635E7494}" destId="{4C75BC59-4C51-4E3A-BB1A-4F5B2E735B6E}" srcOrd="1" destOrd="0" presId="urn:microsoft.com/office/officeart/2005/8/layout/orgChart1"/>
    <dgm:cxn modelId="{6053E038-6383-47E9-8520-F4DDB1441C38}" type="presParOf" srcId="{D303C4B2-4501-4A99-83D3-E472635E7494}" destId="{BE9773B2-FBB7-4500-94B6-7934467DAB30}" srcOrd="2" destOrd="0" presId="urn:microsoft.com/office/officeart/2005/8/layout/orgChart1"/>
    <dgm:cxn modelId="{5D599F7B-3A80-4E66-8079-DE545DFC66C2}" type="presParOf" srcId="{C62BA37D-3F15-451E-9FE8-44F20E7F3DCC}" destId="{D57EF265-FEFD-4533-B506-EC3F3EEFDC48}" srcOrd="6" destOrd="0" presId="urn:microsoft.com/office/officeart/2005/8/layout/orgChart1"/>
    <dgm:cxn modelId="{7940E3D0-CB6E-4A2B-8F97-75DB51721E2D}" type="presParOf" srcId="{C62BA37D-3F15-451E-9FE8-44F20E7F3DCC}" destId="{09055441-DE6A-4FD0-AD22-0CB5A4717A52}" srcOrd="7" destOrd="0" presId="urn:microsoft.com/office/officeart/2005/8/layout/orgChart1"/>
    <dgm:cxn modelId="{44C8C093-B2D0-4F9A-8428-5D548E26519B}" type="presParOf" srcId="{09055441-DE6A-4FD0-AD22-0CB5A4717A52}" destId="{524EA65E-E08D-48D3-9A37-B2806FF045AD}" srcOrd="0" destOrd="0" presId="urn:microsoft.com/office/officeart/2005/8/layout/orgChart1"/>
    <dgm:cxn modelId="{551ECF56-69A4-4698-A383-8EB58E7D347C}" type="presParOf" srcId="{524EA65E-E08D-48D3-9A37-B2806FF045AD}" destId="{3CEE4E72-C57C-4774-97C0-52ABE14BDE83}" srcOrd="0" destOrd="0" presId="urn:microsoft.com/office/officeart/2005/8/layout/orgChart1"/>
    <dgm:cxn modelId="{B0CB5FEF-5650-4D5D-9075-CEA3F39BEEA6}" type="presParOf" srcId="{524EA65E-E08D-48D3-9A37-B2806FF045AD}" destId="{736FFF33-51A9-4169-8A12-7F8C722538CE}" srcOrd="1" destOrd="0" presId="urn:microsoft.com/office/officeart/2005/8/layout/orgChart1"/>
    <dgm:cxn modelId="{D4D5960C-3864-4529-A693-D19F54096972}" type="presParOf" srcId="{09055441-DE6A-4FD0-AD22-0CB5A4717A52}" destId="{B637438F-47E6-4413-B2DA-994A08094246}" srcOrd="1" destOrd="0" presId="urn:microsoft.com/office/officeart/2005/8/layout/orgChart1"/>
    <dgm:cxn modelId="{15FE183A-3530-4414-A1A8-BC016AC7ADA7}" type="presParOf" srcId="{09055441-DE6A-4FD0-AD22-0CB5A4717A52}" destId="{021A9C9E-0E64-4AAF-8DDD-022C3B9A48DD}" srcOrd="2" destOrd="0" presId="urn:microsoft.com/office/officeart/2005/8/layout/orgChart1"/>
    <dgm:cxn modelId="{E6A23F0D-896A-4F16-9612-0166D0441C4B}" type="presParOf" srcId="{C62BA37D-3F15-451E-9FE8-44F20E7F3DCC}" destId="{9807FFB5-A671-459D-BAFD-493299522EDB}" srcOrd="8" destOrd="0" presId="urn:microsoft.com/office/officeart/2005/8/layout/orgChart1"/>
    <dgm:cxn modelId="{A27565B3-8B8A-40F8-BB2B-79C810278F63}" type="presParOf" srcId="{C62BA37D-3F15-451E-9FE8-44F20E7F3DCC}" destId="{7BC2615F-7FAF-4A9B-8D84-D1C45DE9D2CA}" srcOrd="9" destOrd="0" presId="urn:microsoft.com/office/officeart/2005/8/layout/orgChart1"/>
    <dgm:cxn modelId="{D0125DE7-3A3E-48D6-8D68-A31DF978704B}" type="presParOf" srcId="{7BC2615F-7FAF-4A9B-8D84-D1C45DE9D2CA}" destId="{BB2EA5C8-2AFB-4230-9A0F-6EC923D234D3}" srcOrd="0" destOrd="0" presId="urn:microsoft.com/office/officeart/2005/8/layout/orgChart1"/>
    <dgm:cxn modelId="{F748E34E-F057-4663-843E-F0EB421F272C}" type="presParOf" srcId="{BB2EA5C8-2AFB-4230-9A0F-6EC923D234D3}" destId="{578F3E60-CF9C-49F2-8DBF-EB56C7309DBD}" srcOrd="0" destOrd="0" presId="urn:microsoft.com/office/officeart/2005/8/layout/orgChart1"/>
    <dgm:cxn modelId="{1FFF34E7-A324-4DE2-B294-645C7E462689}" type="presParOf" srcId="{BB2EA5C8-2AFB-4230-9A0F-6EC923D234D3}" destId="{683C76A3-BE92-4B22-AA02-0B8E22EB4BCE}" srcOrd="1" destOrd="0" presId="urn:microsoft.com/office/officeart/2005/8/layout/orgChart1"/>
    <dgm:cxn modelId="{B573FEE9-D976-45C7-9129-11451F6634F5}" type="presParOf" srcId="{7BC2615F-7FAF-4A9B-8D84-D1C45DE9D2CA}" destId="{FDF42598-F481-4579-A899-580A19A723B7}" srcOrd="1" destOrd="0" presId="urn:microsoft.com/office/officeart/2005/8/layout/orgChart1"/>
    <dgm:cxn modelId="{411F2983-F2B7-4CAA-9AFA-CE954738EA50}" type="presParOf" srcId="{7BC2615F-7FAF-4A9B-8D84-D1C45DE9D2CA}" destId="{6348863C-B9CB-4A91-9446-1B2ADF175009}" srcOrd="2" destOrd="0" presId="urn:microsoft.com/office/officeart/2005/8/layout/orgChart1"/>
    <dgm:cxn modelId="{7DE03249-83D8-4A23-8F0E-33C04687797E}" type="presParOf" srcId="{EB4081D6-E086-4D10-9E73-3D5F5C629F79}" destId="{F24ECF3F-92FB-4769-A5B6-09695A5851E0}" srcOrd="2" destOrd="0" presId="urn:microsoft.com/office/officeart/2005/8/layout/orgChart1"/>
    <dgm:cxn modelId="{577A441E-3548-410B-8422-862F6F0F8922}" type="presParOf" srcId="{B1EC6105-2181-4E1A-9F56-AB8150543DEA}" destId="{0FA739A8-6AC9-4C7E-9C8E-05F5DF34FCAC}" srcOrd="2" destOrd="0" presId="urn:microsoft.com/office/officeart/2005/8/layout/orgChart1"/>
    <dgm:cxn modelId="{65699015-BDD7-423B-936D-64128F721B09}" type="presParOf" srcId="{B1EC6105-2181-4E1A-9F56-AB8150543DEA}" destId="{273AB396-48D4-4CD9-9E91-66AF20C16404}" srcOrd="3" destOrd="0" presId="urn:microsoft.com/office/officeart/2005/8/layout/orgChart1"/>
    <dgm:cxn modelId="{97988526-CF48-41BF-8B54-A4F05672B068}" type="presParOf" srcId="{273AB396-48D4-4CD9-9E91-66AF20C16404}" destId="{DF8EFA57-0F60-4702-868F-13595AFA7946}" srcOrd="0" destOrd="0" presId="urn:microsoft.com/office/officeart/2005/8/layout/orgChart1"/>
    <dgm:cxn modelId="{F8EBCE5B-1FA8-41E9-8C65-6DE9C5D9398D}" type="presParOf" srcId="{DF8EFA57-0F60-4702-868F-13595AFA7946}" destId="{1B7E527B-2DF2-4E6B-9205-E353444A3510}" srcOrd="0" destOrd="0" presId="urn:microsoft.com/office/officeart/2005/8/layout/orgChart1"/>
    <dgm:cxn modelId="{6B133D50-4ED1-418D-8716-253DAB730362}" type="presParOf" srcId="{DF8EFA57-0F60-4702-868F-13595AFA7946}" destId="{D8B30471-631D-453B-BF68-722543102640}" srcOrd="1" destOrd="0" presId="urn:microsoft.com/office/officeart/2005/8/layout/orgChart1"/>
    <dgm:cxn modelId="{F0C02AC0-4312-4F5C-8D0B-A9FEB0B8F374}" type="presParOf" srcId="{273AB396-48D4-4CD9-9E91-66AF20C16404}" destId="{5B82B365-2A3B-4AC7-9CDB-8F42D71C7139}" srcOrd="1" destOrd="0" presId="urn:microsoft.com/office/officeart/2005/8/layout/orgChart1"/>
    <dgm:cxn modelId="{06A1FC65-2C69-478D-998F-CB6C7987C8BE}" type="presParOf" srcId="{5B82B365-2A3B-4AC7-9CDB-8F42D71C7139}" destId="{E7E0C154-BECE-4DF1-BD14-473131907C0A}" srcOrd="0" destOrd="0" presId="urn:microsoft.com/office/officeart/2005/8/layout/orgChart1"/>
    <dgm:cxn modelId="{B9C5B829-3721-4C44-9247-F0586130123F}" type="presParOf" srcId="{5B82B365-2A3B-4AC7-9CDB-8F42D71C7139}" destId="{8EF3318D-EEF2-429E-B002-C6F6D3BBD0BB}" srcOrd="1" destOrd="0" presId="urn:microsoft.com/office/officeart/2005/8/layout/orgChart1"/>
    <dgm:cxn modelId="{0A34E742-756D-495C-979B-498898C6A910}" type="presParOf" srcId="{8EF3318D-EEF2-429E-B002-C6F6D3BBD0BB}" destId="{F9DACF88-5733-4740-B714-C78E1E18ABC6}" srcOrd="0" destOrd="0" presId="urn:microsoft.com/office/officeart/2005/8/layout/orgChart1"/>
    <dgm:cxn modelId="{96CF2468-138E-4169-B93A-A487C4707B6A}" type="presParOf" srcId="{F9DACF88-5733-4740-B714-C78E1E18ABC6}" destId="{63286FF3-A2BD-4A47-8B42-8C454F95E962}" srcOrd="0" destOrd="0" presId="urn:microsoft.com/office/officeart/2005/8/layout/orgChart1"/>
    <dgm:cxn modelId="{35EFB66D-82E6-4F4E-89FC-7C44171B9CF1}" type="presParOf" srcId="{F9DACF88-5733-4740-B714-C78E1E18ABC6}" destId="{654149D6-91FE-42BC-9FBB-3E908C467098}" srcOrd="1" destOrd="0" presId="urn:microsoft.com/office/officeart/2005/8/layout/orgChart1"/>
    <dgm:cxn modelId="{30EC20AC-23E8-488F-B52D-8ADBB4AA5BE9}" type="presParOf" srcId="{8EF3318D-EEF2-429E-B002-C6F6D3BBD0BB}" destId="{D6FF03DD-EB01-4140-9CA3-F9710CBB2486}" srcOrd="1" destOrd="0" presId="urn:microsoft.com/office/officeart/2005/8/layout/orgChart1"/>
    <dgm:cxn modelId="{54975655-E90D-44C4-824B-5232783607E7}" type="presParOf" srcId="{8EF3318D-EEF2-429E-B002-C6F6D3BBD0BB}" destId="{6AAA6B82-3458-411D-9D02-6E2477E2C360}" srcOrd="2" destOrd="0" presId="urn:microsoft.com/office/officeart/2005/8/layout/orgChart1"/>
    <dgm:cxn modelId="{644FA8A9-1A82-457D-B29B-D9DAE8E3D9E2}" type="presParOf" srcId="{5B82B365-2A3B-4AC7-9CDB-8F42D71C7139}" destId="{11A0C147-AC99-4740-B992-13699CA19919}" srcOrd="2" destOrd="0" presId="urn:microsoft.com/office/officeart/2005/8/layout/orgChart1"/>
    <dgm:cxn modelId="{A505D441-A538-4ADB-841D-AADA98E5143C}" type="presParOf" srcId="{5B82B365-2A3B-4AC7-9CDB-8F42D71C7139}" destId="{E8A08818-381B-4068-B62E-1815D1A191D0}" srcOrd="3" destOrd="0" presId="urn:microsoft.com/office/officeart/2005/8/layout/orgChart1"/>
    <dgm:cxn modelId="{2D20ED9E-484A-402C-9FF5-ADDB372CF856}" type="presParOf" srcId="{E8A08818-381B-4068-B62E-1815D1A191D0}" destId="{0E3EB7D5-4501-4602-85EF-367E33186825}" srcOrd="0" destOrd="0" presId="urn:microsoft.com/office/officeart/2005/8/layout/orgChart1"/>
    <dgm:cxn modelId="{F80AF53C-C201-4E59-AA10-92ADB561E938}" type="presParOf" srcId="{0E3EB7D5-4501-4602-85EF-367E33186825}" destId="{0ED06B93-4A6F-4370-914A-43EFB67EEC6D}" srcOrd="0" destOrd="0" presId="urn:microsoft.com/office/officeart/2005/8/layout/orgChart1"/>
    <dgm:cxn modelId="{4F6F20D9-3057-48D6-8BEB-625FCDB72135}" type="presParOf" srcId="{0E3EB7D5-4501-4602-85EF-367E33186825}" destId="{1465B586-89AB-43B8-8B89-212269B13910}" srcOrd="1" destOrd="0" presId="urn:microsoft.com/office/officeart/2005/8/layout/orgChart1"/>
    <dgm:cxn modelId="{C293659F-DD91-4390-BF1E-407E78C5D10C}" type="presParOf" srcId="{E8A08818-381B-4068-B62E-1815D1A191D0}" destId="{0A5BB4EA-EAC2-4F22-88FB-B355D444DA52}" srcOrd="1" destOrd="0" presId="urn:microsoft.com/office/officeart/2005/8/layout/orgChart1"/>
    <dgm:cxn modelId="{AE957177-58E3-446D-B145-B73C7F2CB593}" type="presParOf" srcId="{E8A08818-381B-4068-B62E-1815D1A191D0}" destId="{A50A4D64-6415-40FD-B020-2C42F0A5B82D}" srcOrd="2" destOrd="0" presId="urn:microsoft.com/office/officeart/2005/8/layout/orgChart1"/>
    <dgm:cxn modelId="{61107490-D3DF-4ECA-B01E-D0C9A82B2646}" type="presParOf" srcId="{273AB396-48D4-4CD9-9E91-66AF20C16404}" destId="{4C033827-E3A7-46FF-8FD4-0CA12E71C7A0}" srcOrd="2" destOrd="0" presId="urn:microsoft.com/office/officeart/2005/8/layout/orgChart1"/>
    <dgm:cxn modelId="{CF8295E7-FDCB-46FC-9DFE-190A7889BB2D}" type="presParOf" srcId="{B333DF19-15E7-4867-B02C-57B0FA3F0F8E}" destId="{98685358-0BB8-40A8-8367-E9910D878F81}" srcOrd="2" destOrd="0" presId="urn:microsoft.com/office/officeart/2005/8/layout/orgChart1"/>
    <dgm:cxn modelId="{E62871D4-3C84-45BE-A836-A8D7A6A6B249}" type="presParOf" srcId="{919E5B93-381D-4299-A74B-D3BB68550AF3}" destId="{37094F7E-0203-49CB-93FF-9289730AE108}" srcOrd="2" destOrd="0" presId="urn:microsoft.com/office/officeart/2005/8/layout/orgChart1"/>
    <dgm:cxn modelId="{7C173F44-7E5A-4FC6-9629-30281C264AFF}" type="presParOf" srcId="{919E5B93-381D-4299-A74B-D3BB68550AF3}" destId="{0ACEB216-054E-4DF2-969A-EEE25EC92935}" srcOrd="3" destOrd="0" presId="urn:microsoft.com/office/officeart/2005/8/layout/orgChart1"/>
    <dgm:cxn modelId="{11B2A6BF-D19C-4F2A-AFCD-361568CFCC53}" type="presParOf" srcId="{0ACEB216-054E-4DF2-969A-EEE25EC92935}" destId="{73C368E2-7948-4967-B679-F6BA0257F702}" srcOrd="0" destOrd="0" presId="urn:microsoft.com/office/officeart/2005/8/layout/orgChart1"/>
    <dgm:cxn modelId="{E29FD381-C330-4581-A524-AFB18D14773F}" type="presParOf" srcId="{73C368E2-7948-4967-B679-F6BA0257F702}" destId="{80C3D18C-993B-4784-B1A6-8F804EBC2620}" srcOrd="0" destOrd="0" presId="urn:microsoft.com/office/officeart/2005/8/layout/orgChart1"/>
    <dgm:cxn modelId="{31583C11-1248-47E4-BF45-483E3FFF42FA}" type="presParOf" srcId="{73C368E2-7948-4967-B679-F6BA0257F702}" destId="{F96C99DD-9D20-4C47-8176-D331021C84D3}" srcOrd="1" destOrd="0" presId="urn:microsoft.com/office/officeart/2005/8/layout/orgChart1"/>
    <dgm:cxn modelId="{A23CE631-3615-438D-B7B4-260DB57FF73F}" type="presParOf" srcId="{0ACEB216-054E-4DF2-969A-EEE25EC92935}" destId="{68753BAF-9A49-4EBC-9C0A-BA95EAD7FF06}" srcOrd="1" destOrd="0" presId="urn:microsoft.com/office/officeart/2005/8/layout/orgChart1"/>
    <dgm:cxn modelId="{4B29BA9D-CAA1-4A2F-B9D9-69BB2426A31D}" type="presParOf" srcId="{68753BAF-9A49-4EBC-9C0A-BA95EAD7FF06}" destId="{6FC55A11-6F21-47FD-85AC-945DA36ACFD0}" srcOrd="0" destOrd="0" presId="urn:microsoft.com/office/officeart/2005/8/layout/orgChart1"/>
    <dgm:cxn modelId="{AA46C4CB-AD6E-4F9E-AEE4-6706A774CF1B}" type="presParOf" srcId="{68753BAF-9A49-4EBC-9C0A-BA95EAD7FF06}" destId="{A1B9D104-E40C-4EF0-ADF5-A4045231E044}" srcOrd="1" destOrd="0" presId="urn:microsoft.com/office/officeart/2005/8/layout/orgChart1"/>
    <dgm:cxn modelId="{6FF59AF3-1EF2-4815-8F26-D2C8F1BDBEA7}" type="presParOf" srcId="{A1B9D104-E40C-4EF0-ADF5-A4045231E044}" destId="{C62842AC-5BFF-4B10-818A-19FE28E69D5D}" srcOrd="0" destOrd="0" presId="urn:microsoft.com/office/officeart/2005/8/layout/orgChart1"/>
    <dgm:cxn modelId="{7209C013-CD08-4E77-B3C4-820A2B57DFDE}" type="presParOf" srcId="{C62842AC-5BFF-4B10-818A-19FE28E69D5D}" destId="{837103EA-A95B-4778-80AC-CC22CC25A8C2}" srcOrd="0" destOrd="0" presId="urn:microsoft.com/office/officeart/2005/8/layout/orgChart1"/>
    <dgm:cxn modelId="{9C17E3C5-A83E-4696-8A74-BE1686087DD3}" type="presParOf" srcId="{C62842AC-5BFF-4B10-818A-19FE28E69D5D}" destId="{B365000A-E9B9-47CB-B53A-CDBB6FBDE009}" srcOrd="1" destOrd="0" presId="urn:microsoft.com/office/officeart/2005/8/layout/orgChart1"/>
    <dgm:cxn modelId="{090A4DBC-BF1D-41B8-8044-A4F8F70DDAAD}" type="presParOf" srcId="{A1B9D104-E40C-4EF0-ADF5-A4045231E044}" destId="{5D365888-55BB-4A7D-8596-3F4D8855A0AC}" srcOrd="1" destOrd="0" presId="urn:microsoft.com/office/officeart/2005/8/layout/orgChart1"/>
    <dgm:cxn modelId="{8A095940-C100-4CBD-AD5A-B0E5FF35175B}" type="presParOf" srcId="{5D365888-55BB-4A7D-8596-3F4D8855A0AC}" destId="{489E8CBC-5ACC-45C9-A389-0B09D2E48DC0}" srcOrd="0" destOrd="0" presId="urn:microsoft.com/office/officeart/2005/8/layout/orgChart1"/>
    <dgm:cxn modelId="{9382735F-9B11-4E51-AE2B-484FF9646499}" type="presParOf" srcId="{5D365888-55BB-4A7D-8596-3F4D8855A0AC}" destId="{7DD3C3E4-9C4A-495E-9BE9-50EC00E8891B}" srcOrd="1" destOrd="0" presId="urn:microsoft.com/office/officeart/2005/8/layout/orgChart1"/>
    <dgm:cxn modelId="{1BF92C06-C548-4AEF-BBA4-A24AC228F5F8}" type="presParOf" srcId="{7DD3C3E4-9C4A-495E-9BE9-50EC00E8891B}" destId="{E35B2535-E446-4600-A7A6-DC6B673EFB21}" srcOrd="0" destOrd="0" presId="urn:microsoft.com/office/officeart/2005/8/layout/orgChart1"/>
    <dgm:cxn modelId="{2141C930-DBE3-443A-AC2B-96604FCD6F8D}" type="presParOf" srcId="{E35B2535-E446-4600-A7A6-DC6B673EFB21}" destId="{94DD325F-1929-4DA6-B6F9-AA30F8BC8BE1}" srcOrd="0" destOrd="0" presId="urn:microsoft.com/office/officeart/2005/8/layout/orgChart1"/>
    <dgm:cxn modelId="{9714C510-A20B-4379-801D-419008CB5596}" type="presParOf" srcId="{E35B2535-E446-4600-A7A6-DC6B673EFB21}" destId="{1EED3143-31BE-4339-9E05-7B736203D8DC}" srcOrd="1" destOrd="0" presId="urn:microsoft.com/office/officeart/2005/8/layout/orgChart1"/>
    <dgm:cxn modelId="{3ACD40AA-B7FE-474C-A6E4-370B7B79B906}" type="presParOf" srcId="{7DD3C3E4-9C4A-495E-9BE9-50EC00E8891B}" destId="{EA169AC4-E1FB-4F21-96F5-7B30990DB433}" srcOrd="1" destOrd="0" presId="urn:microsoft.com/office/officeart/2005/8/layout/orgChart1"/>
    <dgm:cxn modelId="{3DC4D769-1103-43AC-B112-86A5CEA3158F}" type="presParOf" srcId="{7DD3C3E4-9C4A-495E-9BE9-50EC00E8891B}" destId="{22622FC6-65F3-407C-9DB2-DF6C6BAF2B02}" srcOrd="2" destOrd="0" presId="urn:microsoft.com/office/officeart/2005/8/layout/orgChart1"/>
    <dgm:cxn modelId="{DECE9959-5D05-4703-AFC7-DDEF6B3A0E67}" type="presParOf" srcId="{5D365888-55BB-4A7D-8596-3F4D8855A0AC}" destId="{80A23C5C-DF7D-4F26-BE80-15F88418DB85}" srcOrd="2" destOrd="0" presId="urn:microsoft.com/office/officeart/2005/8/layout/orgChart1"/>
    <dgm:cxn modelId="{9D8D7638-D43A-4F5D-9FE9-CC0FC26ACD78}" type="presParOf" srcId="{5D365888-55BB-4A7D-8596-3F4D8855A0AC}" destId="{EE8EBBF1-005D-4195-9BD8-A210ABC3E7BD}" srcOrd="3" destOrd="0" presId="urn:microsoft.com/office/officeart/2005/8/layout/orgChart1"/>
    <dgm:cxn modelId="{71B2DADF-62F8-4470-BFBF-C56DC25A66FA}" type="presParOf" srcId="{EE8EBBF1-005D-4195-9BD8-A210ABC3E7BD}" destId="{BB5D095B-0348-4C5F-8DB8-297F4E547EDD}" srcOrd="0" destOrd="0" presId="urn:microsoft.com/office/officeart/2005/8/layout/orgChart1"/>
    <dgm:cxn modelId="{B0DA9FEA-3C4A-47A9-8B8B-A1647428E8EF}" type="presParOf" srcId="{BB5D095B-0348-4C5F-8DB8-297F4E547EDD}" destId="{605BEB25-5503-46DA-AC99-9D432B9D34F7}" srcOrd="0" destOrd="0" presId="urn:microsoft.com/office/officeart/2005/8/layout/orgChart1"/>
    <dgm:cxn modelId="{92F917D1-25F0-4137-AC3F-E5211725EFCE}" type="presParOf" srcId="{BB5D095B-0348-4C5F-8DB8-297F4E547EDD}" destId="{CF5EA31D-2E29-4F48-9A51-78431137CE34}" srcOrd="1" destOrd="0" presId="urn:microsoft.com/office/officeart/2005/8/layout/orgChart1"/>
    <dgm:cxn modelId="{B2191B16-E2FB-4AD4-BC4B-437F5D8EF940}" type="presParOf" srcId="{EE8EBBF1-005D-4195-9BD8-A210ABC3E7BD}" destId="{0D2AD9BC-4C55-40BB-AC43-578BE489E01E}" srcOrd="1" destOrd="0" presId="urn:microsoft.com/office/officeart/2005/8/layout/orgChart1"/>
    <dgm:cxn modelId="{9DF1B4C9-CE09-4063-B129-FDB873A9B241}" type="presParOf" srcId="{EE8EBBF1-005D-4195-9BD8-A210ABC3E7BD}" destId="{F9B72734-2950-446B-94B3-7927A10B89A6}" srcOrd="2" destOrd="0" presId="urn:microsoft.com/office/officeart/2005/8/layout/orgChart1"/>
    <dgm:cxn modelId="{37FA60AA-E816-40AC-BBF6-632997C382D3}" type="presParOf" srcId="{5D365888-55BB-4A7D-8596-3F4D8855A0AC}" destId="{8170847F-FC98-48CF-AA17-30425B43397D}" srcOrd="4" destOrd="0" presId="urn:microsoft.com/office/officeart/2005/8/layout/orgChart1"/>
    <dgm:cxn modelId="{89556FAC-061E-4ED6-8367-4102D7107B78}" type="presParOf" srcId="{5D365888-55BB-4A7D-8596-3F4D8855A0AC}" destId="{DAD033C3-B444-47C2-B361-D5872CCC99E2}" srcOrd="5" destOrd="0" presId="urn:microsoft.com/office/officeart/2005/8/layout/orgChart1"/>
    <dgm:cxn modelId="{2E1E8CC8-51CE-4ACF-A29E-09E8C00FFF84}" type="presParOf" srcId="{DAD033C3-B444-47C2-B361-D5872CCC99E2}" destId="{79CF57DE-EA8D-4236-A11D-235D1B433505}" srcOrd="0" destOrd="0" presId="urn:microsoft.com/office/officeart/2005/8/layout/orgChart1"/>
    <dgm:cxn modelId="{259024F8-A08E-447C-BCF8-42E442E1CD63}" type="presParOf" srcId="{79CF57DE-EA8D-4236-A11D-235D1B433505}" destId="{E52CD753-58F3-455A-B94A-29AA258CAAEC}" srcOrd="0" destOrd="0" presId="urn:microsoft.com/office/officeart/2005/8/layout/orgChart1"/>
    <dgm:cxn modelId="{21F51E02-410F-44E3-AB5E-EA5A70551B3F}" type="presParOf" srcId="{79CF57DE-EA8D-4236-A11D-235D1B433505}" destId="{02BFB4BE-3B8F-441E-A84A-9D17749B19F6}" srcOrd="1" destOrd="0" presId="urn:microsoft.com/office/officeart/2005/8/layout/orgChart1"/>
    <dgm:cxn modelId="{D3A3EA65-8F21-4B11-8A0B-43756473233C}" type="presParOf" srcId="{DAD033C3-B444-47C2-B361-D5872CCC99E2}" destId="{F89541D5-FD96-43BF-B699-E095DE4989F6}" srcOrd="1" destOrd="0" presId="urn:microsoft.com/office/officeart/2005/8/layout/orgChart1"/>
    <dgm:cxn modelId="{8BAA3D9C-4D94-4FDD-ABAF-1C6FE39CE20A}" type="presParOf" srcId="{DAD033C3-B444-47C2-B361-D5872CCC99E2}" destId="{B6837696-904A-482A-8734-72C2638A6788}" srcOrd="2" destOrd="0" presId="urn:microsoft.com/office/officeart/2005/8/layout/orgChart1"/>
    <dgm:cxn modelId="{81AF3238-EE9F-4547-AC36-A8CED859CD91}" type="presParOf" srcId="{A1B9D104-E40C-4EF0-ADF5-A4045231E044}" destId="{08522783-4D13-4559-A253-8B7C8C3A4A34}" srcOrd="2" destOrd="0" presId="urn:microsoft.com/office/officeart/2005/8/layout/orgChart1"/>
    <dgm:cxn modelId="{AF35D9B0-A111-4620-8975-3D5CB80749FE}" type="presParOf" srcId="{68753BAF-9A49-4EBC-9C0A-BA95EAD7FF06}" destId="{F7F552C8-57F0-4206-AE59-B624166D3F90}" srcOrd="2" destOrd="0" presId="urn:microsoft.com/office/officeart/2005/8/layout/orgChart1"/>
    <dgm:cxn modelId="{6D72C850-EEE7-4618-B2DD-4C7AA56A28ED}" type="presParOf" srcId="{68753BAF-9A49-4EBC-9C0A-BA95EAD7FF06}" destId="{19198D5B-1FFF-4E54-9F1B-CE94D7F54A4F}" srcOrd="3" destOrd="0" presId="urn:microsoft.com/office/officeart/2005/8/layout/orgChart1"/>
    <dgm:cxn modelId="{420EA728-62CC-4F89-ADB8-75506B669E3F}" type="presParOf" srcId="{19198D5B-1FFF-4E54-9F1B-CE94D7F54A4F}" destId="{B4FD4DFB-F5FD-4421-99FE-95570BA18AC4}" srcOrd="0" destOrd="0" presId="urn:microsoft.com/office/officeart/2005/8/layout/orgChart1"/>
    <dgm:cxn modelId="{F3BE0F2C-3779-4A13-8EA9-E13DF2E59E4F}" type="presParOf" srcId="{B4FD4DFB-F5FD-4421-99FE-95570BA18AC4}" destId="{4BA72F2C-EE4F-4B3B-BA89-7D720D1B9E14}" srcOrd="0" destOrd="0" presId="urn:microsoft.com/office/officeart/2005/8/layout/orgChart1"/>
    <dgm:cxn modelId="{57403C61-BFCC-486C-A3F8-A86E021716DE}" type="presParOf" srcId="{B4FD4DFB-F5FD-4421-99FE-95570BA18AC4}" destId="{DEF80483-B64A-487C-AE82-189DC4F2DC6D}" srcOrd="1" destOrd="0" presId="urn:microsoft.com/office/officeart/2005/8/layout/orgChart1"/>
    <dgm:cxn modelId="{093E09D3-FBDC-4143-83EA-6969F271057A}" type="presParOf" srcId="{19198D5B-1FFF-4E54-9F1B-CE94D7F54A4F}" destId="{485919DA-1C24-4F77-8EF8-3A5E382876F5}" srcOrd="1" destOrd="0" presId="urn:microsoft.com/office/officeart/2005/8/layout/orgChart1"/>
    <dgm:cxn modelId="{AB77B753-B5D1-4871-B3D8-4AB081F7028A}" type="presParOf" srcId="{485919DA-1C24-4F77-8EF8-3A5E382876F5}" destId="{2B9C73E7-47BB-4048-B3CC-357BD434E9C1}" srcOrd="0" destOrd="0" presId="urn:microsoft.com/office/officeart/2005/8/layout/orgChart1"/>
    <dgm:cxn modelId="{9D2157E5-CC8E-49A2-B664-29F07C04BCCD}" type="presParOf" srcId="{485919DA-1C24-4F77-8EF8-3A5E382876F5}" destId="{6612E50C-82C6-44CF-A723-4B2D2B72993E}" srcOrd="1" destOrd="0" presId="urn:microsoft.com/office/officeart/2005/8/layout/orgChart1"/>
    <dgm:cxn modelId="{5858EF2B-312E-42AB-B9BD-8E71292F5571}" type="presParOf" srcId="{6612E50C-82C6-44CF-A723-4B2D2B72993E}" destId="{E3EE135F-4BDB-44FB-835F-337E0356E2B9}" srcOrd="0" destOrd="0" presId="urn:microsoft.com/office/officeart/2005/8/layout/orgChart1"/>
    <dgm:cxn modelId="{A047AA53-780E-41B3-BBED-CC820B80D22F}" type="presParOf" srcId="{E3EE135F-4BDB-44FB-835F-337E0356E2B9}" destId="{8971BEB7-1182-4063-A75F-4462471C1398}" srcOrd="0" destOrd="0" presId="urn:microsoft.com/office/officeart/2005/8/layout/orgChart1"/>
    <dgm:cxn modelId="{4DB87101-0A08-4030-A332-7EA2FFFD7D3E}" type="presParOf" srcId="{E3EE135F-4BDB-44FB-835F-337E0356E2B9}" destId="{5064BB17-AF16-435F-A15A-74678A408CB7}" srcOrd="1" destOrd="0" presId="urn:microsoft.com/office/officeart/2005/8/layout/orgChart1"/>
    <dgm:cxn modelId="{14BCD2C2-413B-482A-8391-2DC6BDA3A3C4}" type="presParOf" srcId="{6612E50C-82C6-44CF-A723-4B2D2B72993E}" destId="{02C58966-1B5F-4EC1-A882-065EAA28A5D8}" srcOrd="1" destOrd="0" presId="urn:microsoft.com/office/officeart/2005/8/layout/orgChart1"/>
    <dgm:cxn modelId="{F4EBE724-F1BC-4798-A309-3A02160B5226}" type="presParOf" srcId="{6612E50C-82C6-44CF-A723-4B2D2B72993E}" destId="{DFC52CFB-B76D-45B6-A98D-A70CEDB35F1D}" srcOrd="2" destOrd="0" presId="urn:microsoft.com/office/officeart/2005/8/layout/orgChart1"/>
    <dgm:cxn modelId="{4F079AE3-3897-4B97-9975-1DD2D09A45D5}" type="presParOf" srcId="{485919DA-1C24-4F77-8EF8-3A5E382876F5}" destId="{29F151A5-2EFF-48E1-9F6B-B449FE8319FF}" srcOrd="2" destOrd="0" presId="urn:microsoft.com/office/officeart/2005/8/layout/orgChart1"/>
    <dgm:cxn modelId="{62BF5724-3AE5-43EB-ABD8-982C76EA1D2D}" type="presParOf" srcId="{485919DA-1C24-4F77-8EF8-3A5E382876F5}" destId="{EBF75D75-17A3-4446-8205-38B73E76C8DE}" srcOrd="3" destOrd="0" presId="urn:microsoft.com/office/officeart/2005/8/layout/orgChart1"/>
    <dgm:cxn modelId="{891DA42D-9416-4D2D-A3BC-26FE9F0F380E}" type="presParOf" srcId="{EBF75D75-17A3-4446-8205-38B73E76C8DE}" destId="{5EC94F18-165A-4ABF-9786-3DA8BA0BA023}" srcOrd="0" destOrd="0" presId="urn:microsoft.com/office/officeart/2005/8/layout/orgChart1"/>
    <dgm:cxn modelId="{02EEBF8B-49EA-4EB2-BA4D-2A4120F31005}" type="presParOf" srcId="{5EC94F18-165A-4ABF-9786-3DA8BA0BA023}" destId="{EA195A80-F98E-4472-8AD9-B99914FD4074}" srcOrd="0" destOrd="0" presId="urn:microsoft.com/office/officeart/2005/8/layout/orgChart1"/>
    <dgm:cxn modelId="{E27055F5-9FA4-4507-AE76-B3AA1862D34F}" type="presParOf" srcId="{5EC94F18-165A-4ABF-9786-3DA8BA0BA023}" destId="{1534D7BE-B302-4149-87C0-3398C14A001B}" srcOrd="1" destOrd="0" presId="urn:microsoft.com/office/officeart/2005/8/layout/orgChart1"/>
    <dgm:cxn modelId="{A6EDDC0A-BFED-4CE0-84DA-128EA49873FF}" type="presParOf" srcId="{EBF75D75-17A3-4446-8205-38B73E76C8DE}" destId="{F4608B0F-9DD1-4252-8346-A8EB94484426}" srcOrd="1" destOrd="0" presId="urn:microsoft.com/office/officeart/2005/8/layout/orgChart1"/>
    <dgm:cxn modelId="{ABE95BED-6983-40B7-986D-FD99CB73CB4B}" type="presParOf" srcId="{EBF75D75-17A3-4446-8205-38B73E76C8DE}" destId="{BC319E9F-8ED2-43AB-891A-B57FA529777A}" srcOrd="2" destOrd="0" presId="urn:microsoft.com/office/officeart/2005/8/layout/orgChart1"/>
    <dgm:cxn modelId="{791D7CDF-B69F-4186-ACE2-D19F0CF54A0A}" type="presParOf" srcId="{485919DA-1C24-4F77-8EF8-3A5E382876F5}" destId="{16C5462D-26FB-42A7-A4E9-68DE50E9DDB1}" srcOrd="4" destOrd="0" presId="urn:microsoft.com/office/officeart/2005/8/layout/orgChart1"/>
    <dgm:cxn modelId="{21876558-A1CF-427B-9151-2B134A756B95}" type="presParOf" srcId="{485919DA-1C24-4F77-8EF8-3A5E382876F5}" destId="{A2260852-3752-4D9D-A936-A9E4C6B79EB9}" srcOrd="5" destOrd="0" presId="urn:microsoft.com/office/officeart/2005/8/layout/orgChart1"/>
    <dgm:cxn modelId="{CEC74F8C-2160-4FEF-A067-1154F3FF291B}" type="presParOf" srcId="{A2260852-3752-4D9D-A936-A9E4C6B79EB9}" destId="{95AF6120-77AC-42C9-9707-104A80D0DE3F}" srcOrd="0" destOrd="0" presId="urn:microsoft.com/office/officeart/2005/8/layout/orgChart1"/>
    <dgm:cxn modelId="{706CC3C4-DB94-4ED5-BE6F-9AC558A01BA2}" type="presParOf" srcId="{95AF6120-77AC-42C9-9707-104A80D0DE3F}" destId="{EA5FEF72-B2C3-425B-A244-7AD589E1D442}" srcOrd="0" destOrd="0" presId="urn:microsoft.com/office/officeart/2005/8/layout/orgChart1"/>
    <dgm:cxn modelId="{94C8B432-3B4F-462A-9494-C32835280999}" type="presParOf" srcId="{95AF6120-77AC-42C9-9707-104A80D0DE3F}" destId="{D4F82A25-6DC3-42A2-A7CB-4C56E8DB2FB5}" srcOrd="1" destOrd="0" presId="urn:microsoft.com/office/officeart/2005/8/layout/orgChart1"/>
    <dgm:cxn modelId="{FAEF9A50-2BA5-4314-A135-71F675958B88}" type="presParOf" srcId="{A2260852-3752-4D9D-A936-A9E4C6B79EB9}" destId="{F80D851A-7792-43FF-ACBC-0CE9BC3A51CA}" srcOrd="1" destOrd="0" presId="urn:microsoft.com/office/officeart/2005/8/layout/orgChart1"/>
    <dgm:cxn modelId="{F24B7800-7072-4A4A-8E93-C505A87D623E}" type="presParOf" srcId="{A2260852-3752-4D9D-A936-A9E4C6B79EB9}" destId="{CA5CA496-9BC1-494A-BD71-E26B29873123}" srcOrd="2" destOrd="0" presId="urn:microsoft.com/office/officeart/2005/8/layout/orgChart1"/>
    <dgm:cxn modelId="{1A48C3A1-CEEA-4E76-8B33-33A2A0D5E091}" type="presParOf" srcId="{19198D5B-1FFF-4E54-9F1B-CE94D7F54A4F}" destId="{4B411635-52D7-4907-9EBF-328FDC6707A9}" srcOrd="2" destOrd="0" presId="urn:microsoft.com/office/officeart/2005/8/layout/orgChart1"/>
    <dgm:cxn modelId="{0287D8C7-ED34-4E6F-AB84-4BF9CC597633}" type="presParOf" srcId="{68753BAF-9A49-4EBC-9C0A-BA95EAD7FF06}" destId="{D238DCC9-A4FE-42D6-B87C-FE7708ADD8D0}" srcOrd="4" destOrd="0" presId="urn:microsoft.com/office/officeart/2005/8/layout/orgChart1"/>
    <dgm:cxn modelId="{56280826-6CE8-4AC2-93DC-118DCC8F37F5}" type="presParOf" srcId="{68753BAF-9A49-4EBC-9C0A-BA95EAD7FF06}" destId="{E3420DCF-9163-45F7-B219-EB62C0DEAEBF}" srcOrd="5" destOrd="0" presId="urn:microsoft.com/office/officeart/2005/8/layout/orgChart1"/>
    <dgm:cxn modelId="{8048FB3A-41AE-486D-85F4-71F3F4D72499}" type="presParOf" srcId="{E3420DCF-9163-45F7-B219-EB62C0DEAEBF}" destId="{E9C51BAC-5B84-4ACA-8481-C53D2C6E1A0C}" srcOrd="0" destOrd="0" presId="urn:microsoft.com/office/officeart/2005/8/layout/orgChart1"/>
    <dgm:cxn modelId="{D7DA21DD-98E1-42CA-A4A6-FFB7CCFE70D2}" type="presParOf" srcId="{E9C51BAC-5B84-4ACA-8481-C53D2C6E1A0C}" destId="{7CCCE58B-F4BA-4847-BDFD-4A12E1479110}" srcOrd="0" destOrd="0" presId="urn:microsoft.com/office/officeart/2005/8/layout/orgChart1"/>
    <dgm:cxn modelId="{5273F58E-90A1-4291-9BB6-455785BBF1C6}" type="presParOf" srcId="{E9C51BAC-5B84-4ACA-8481-C53D2C6E1A0C}" destId="{3A5893B3-C7F4-43D2-B65C-58C2AE9F14F9}" srcOrd="1" destOrd="0" presId="urn:microsoft.com/office/officeart/2005/8/layout/orgChart1"/>
    <dgm:cxn modelId="{FBB83AB7-9486-4885-A712-A7DE4D2CFAA8}" type="presParOf" srcId="{E3420DCF-9163-45F7-B219-EB62C0DEAEBF}" destId="{C4298ABC-ED88-4FAD-B1C0-CB15D71FEF97}" srcOrd="1" destOrd="0" presId="urn:microsoft.com/office/officeart/2005/8/layout/orgChart1"/>
    <dgm:cxn modelId="{E7081E6C-FE4C-40E9-90C7-FD4922CA6867}" type="presParOf" srcId="{C4298ABC-ED88-4FAD-B1C0-CB15D71FEF97}" destId="{28A010CF-DCE5-4428-80C3-C131DBCE736E}" srcOrd="0" destOrd="0" presId="urn:microsoft.com/office/officeart/2005/8/layout/orgChart1"/>
    <dgm:cxn modelId="{3E26C6EA-A7C3-40EE-AC6C-3C0A81D57514}" type="presParOf" srcId="{C4298ABC-ED88-4FAD-B1C0-CB15D71FEF97}" destId="{A80A9865-59BF-4757-8E7E-C172917F0657}" srcOrd="1" destOrd="0" presId="urn:microsoft.com/office/officeart/2005/8/layout/orgChart1"/>
    <dgm:cxn modelId="{289B1543-38FA-4267-9D14-57025DA00424}" type="presParOf" srcId="{A80A9865-59BF-4757-8E7E-C172917F0657}" destId="{56DBE61D-2BA1-405C-8D1A-13B8A4BBD67B}" srcOrd="0" destOrd="0" presId="urn:microsoft.com/office/officeart/2005/8/layout/orgChart1"/>
    <dgm:cxn modelId="{C372AB69-70FD-48D9-90D0-85057A90680B}" type="presParOf" srcId="{56DBE61D-2BA1-405C-8D1A-13B8A4BBD67B}" destId="{A44672A0-E1E6-44E5-91D1-E9B068386984}" srcOrd="0" destOrd="0" presId="urn:microsoft.com/office/officeart/2005/8/layout/orgChart1"/>
    <dgm:cxn modelId="{854F1B73-E454-40C2-88F4-BEF2BE156A02}" type="presParOf" srcId="{56DBE61D-2BA1-405C-8D1A-13B8A4BBD67B}" destId="{C922CEBB-C24B-49E6-BEF2-7D90EE2EF1D8}" srcOrd="1" destOrd="0" presId="urn:microsoft.com/office/officeart/2005/8/layout/orgChart1"/>
    <dgm:cxn modelId="{E32FDB24-AF1B-4DF9-8118-F94C05436B7E}" type="presParOf" srcId="{A80A9865-59BF-4757-8E7E-C172917F0657}" destId="{62334AB0-DE11-4CBE-A4F2-D3B1D8AC6D4F}" srcOrd="1" destOrd="0" presId="urn:microsoft.com/office/officeart/2005/8/layout/orgChart1"/>
    <dgm:cxn modelId="{0AE99BD8-A3D8-4EC8-8BBA-4006B9C19704}" type="presParOf" srcId="{62334AB0-DE11-4CBE-A4F2-D3B1D8AC6D4F}" destId="{0F396774-6B8B-449B-8533-6A8D582C76FB}" srcOrd="0" destOrd="0" presId="urn:microsoft.com/office/officeart/2005/8/layout/orgChart1"/>
    <dgm:cxn modelId="{4EA863B4-9244-4631-9F23-A75401EDB741}" type="presParOf" srcId="{62334AB0-DE11-4CBE-A4F2-D3B1D8AC6D4F}" destId="{D2DFC59E-6CD4-40FD-8DC4-9F6022ABBDAE}" srcOrd="1" destOrd="0" presId="urn:microsoft.com/office/officeart/2005/8/layout/orgChart1"/>
    <dgm:cxn modelId="{7459FA46-5D19-47FE-922D-D4D17BCA9F79}" type="presParOf" srcId="{D2DFC59E-6CD4-40FD-8DC4-9F6022ABBDAE}" destId="{303F95DD-DD25-4B6F-920B-1C52A454A389}" srcOrd="0" destOrd="0" presId="urn:microsoft.com/office/officeart/2005/8/layout/orgChart1"/>
    <dgm:cxn modelId="{60C9D830-22B9-4822-8D9F-114CE67BAE6B}" type="presParOf" srcId="{303F95DD-DD25-4B6F-920B-1C52A454A389}" destId="{55A23FCD-665B-44B7-B915-E1CA196FC081}" srcOrd="0" destOrd="0" presId="urn:microsoft.com/office/officeart/2005/8/layout/orgChart1"/>
    <dgm:cxn modelId="{DA5ED12B-F710-4B70-9059-C151CDF9F1DF}" type="presParOf" srcId="{303F95DD-DD25-4B6F-920B-1C52A454A389}" destId="{57A9F2E6-6ACB-4C46-9C27-150E3771BD7B}" srcOrd="1" destOrd="0" presId="urn:microsoft.com/office/officeart/2005/8/layout/orgChart1"/>
    <dgm:cxn modelId="{FD4305C6-1BE3-4CE7-98E5-DE96646190E2}" type="presParOf" srcId="{D2DFC59E-6CD4-40FD-8DC4-9F6022ABBDAE}" destId="{DD08565D-2BA7-4DA8-9EBD-292825FAA0F6}" srcOrd="1" destOrd="0" presId="urn:microsoft.com/office/officeart/2005/8/layout/orgChart1"/>
    <dgm:cxn modelId="{A4DF374C-94B0-4709-B07B-B7EB83FF3C0D}" type="presParOf" srcId="{D2DFC59E-6CD4-40FD-8DC4-9F6022ABBDAE}" destId="{34C31306-07F0-46F0-A3CC-F2191520A412}" srcOrd="2" destOrd="0" presId="urn:microsoft.com/office/officeart/2005/8/layout/orgChart1"/>
    <dgm:cxn modelId="{EEF7C353-69F8-4BFD-BAFE-E5B15EBECA31}" type="presParOf" srcId="{62334AB0-DE11-4CBE-A4F2-D3B1D8AC6D4F}" destId="{ED9DC722-81C1-4919-B687-2CA4A00E316E}" srcOrd="2" destOrd="0" presId="urn:microsoft.com/office/officeart/2005/8/layout/orgChart1"/>
    <dgm:cxn modelId="{15E84FDC-79E3-49A2-91F3-8307BF29517B}" type="presParOf" srcId="{62334AB0-DE11-4CBE-A4F2-D3B1D8AC6D4F}" destId="{1367C080-DEC4-4793-A5B6-1EA105A341A9}" srcOrd="3" destOrd="0" presId="urn:microsoft.com/office/officeart/2005/8/layout/orgChart1"/>
    <dgm:cxn modelId="{79FEAE69-160A-4C68-89BC-BFEBF8E5B1F5}" type="presParOf" srcId="{1367C080-DEC4-4793-A5B6-1EA105A341A9}" destId="{5ABB7769-101F-4BB2-AAA9-CB6872DD8162}" srcOrd="0" destOrd="0" presId="urn:microsoft.com/office/officeart/2005/8/layout/orgChart1"/>
    <dgm:cxn modelId="{84075AB1-FE50-44E8-BEDB-755DF9614AA9}" type="presParOf" srcId="{5ABB7769-101F-4BB2-AAA9-CB6872DD8162}" destId="{B115D7E1-6ADA-4CEC-AB3F-C7B07EEDECFE}" srcOrd="0" destOrd="0" presId="urn:microsoft.com/office/officeart/2005/8/layout/orgChart1"/>
    <dgm:cxn modelId="{19D672D7-FE03-42F4-8E5D-215F33B11FA3}" type="presParOf" srcId="{5ABB7769-101F-4BB2-AAA9-CB6872DD8162}" destId="{C1662AAF-0507-4D5B-919D-2BC4CC73143C}" srcOrd="1" destOrd="0" presId="urn:microsoft.com/office/officeart/2005/8/layout/orgChart1"/>
    <dgm:cxn modelId="{7D9B2768-0D6A-457B-ACD2-049EDF5C9417}" type="presParOf" srcId="{1367C080-DEC4-4793-A5B6-1EA105A341A9}" destId="{10664AB4-AFDC-4392-8792-0AB8EA9EE161}" srcOrd="1" destOrd="0" presId="urn:microsoft.com/office/officeart/2005/8/layout/orgChart1"/>
    <dgm:cxn modelId="{C71D0C27-6456-49F8-ACEF-C499C8AFA892}" type="presParOf" srcId="{1367C080-DEC4-4793-A5B6-1EA105A341A9}" destId="{DE837964-7933-4A75-BDE2-6B5FAC7C9D63}" srcOrd="2" destOrd="0" presId="urn:microsoft.com/office/officeart/2005/8/layout/orgChart1"/>
    <dgm:cxn modelId="{91970DD5-53E1-4D47-81AF-89A1A6E23E76}" type="presParOf" srcId="{62334AB0-DE11-4CBE-A4F2-D3B1D8AC6D4F}" destId="{2599340F-1182-4435-82A2-ED9F285677F6}" srcOrd="4" destOrd="0" presId="urn:microsoft.com/office/officeart/2005/8/layout/orgChart1"/>
    <dgm:cxn modelId="{F38B4B2E-393B-4C36-8007-F7A319B0DDF0}" type="presParOf" srcId="{62334AB0-DE11-4CBE-A4F2-D3B1D8AC6D4F}" destId="{B681392D-6D1B-4F1C-9583-53CA853F5D3E}" srcOrd="5" destOrd="0" presId="urn:microsoft.com/office/officeart/2005/8/layout/orgChart1"/>
    <dgm:cxn modelId="{66657263-8D10-4DB1-9D00-22DB61ABEDD4}" type="presParOf" srcId="{B681392D-6D1B-4F1C-9583-53CA853F5D3E}" destId="{E9FC0504-F0C7-4219-9953-31E25B9D780E}" srcOrd="0" destOrd="0" presId="urn:microsoft.com/office/officeart/2005/8/layout/orgChart1"/>
    <dgm:cxn modelId="{18E7D434-F336-4CCB-BE1F-E0187E39A7E3}" type="presParOf" srcId="{E9FC0504-F0C7-4219-9953-31E25B9D780E}" destId="{60A5A23F-AA6A-4A20-B9F0-CA7CA5C04C06}" srcOrd="0" destOrd="0" presId="urn:microsoft.com/office/officeart/2005/8/layout/orgChart1"/>
    <dgm:cxn modelId="{DFFFDE3A-7078-4888-A140-C12822A88585}" type="presParOf" srcId="{E9FC0504-F0C7-4219-9953-31E25B9D780E}" destId="{A6F5B1EC-D904-4110-9545-5EFEDDF1530F}" srcOrd="1" destOrd="0" presId="urn:microsoft.com/office/officeart/2005/8/layout/orgChart1"/>
    <dgm:cxn modelId="{033C0A7E-937A-49F9-9001-BC20051C93BA}" type="presParOf" srcId="{B681392D-6D1B-4F1C-9583-53CA853F5D3E}" destId="{325AA988-A822-456F-B4B7-D541B240E311}" srcOrd="1" destOrd="0" presId="urn:microsoft.com/office/officeart/2005/8/layout/orgChart1"/>
    <dgm:cxn modelId="{D5794BC3-E14E-4447-A15E-34916FE1D8B5}" type="presParOf" srcId="{B681392D-6D1B-4F1C-9583-53CA853F5D3E}" destId="{13D24B25-6075-40F1-8432-ECAE0750C40D}" srcOrd="2" destOrd="0" presId="urn:microsoft.com/office/officeart/2005/8/layout/orgChart1"/>
    <dgm:cxn modelId="{B95E5A8D-9BB9-43B0-954E-C21DED717F4E}" type="presParOf" srcId="{62334AB0-DE11-4CBE-A4F2-D3B1D8AC6D4F}" destId="{E3A8A0A8-7A2C-430C-BF84-283CF597E601}" srcOrd="6" destOrd="0" presId="urn:microsoft.com/office/officeart/2005/8/layout/orgChart1"/>
    <dgm:cxn modelId="{466A48EA-EFA2-4F81-87C5-C31A7D352912}" type="presParOf" srcId="{62334AB0-DE11-4CBE-A4F2-D3B1D8AC6D4F}" destId="{C023B238-02BF-4E83-9243-EE5AE305B16F}" srcOrd="7" destOrd="0" presId="urn:microsoft.com/office/officeart/2005/8/layout/orgChart1"/>
    <dgm:cxn modelId="{44122778-06C6-477C-9CD3-177259E8D4BB}" type="presParOf" srcId="{C023B238-02BF-4E83-9243-EE5AE305B16F}" destId="{C3536742-5AC3-4DC1-A5D1-C5B7FF69BB9C}" srcOrd="0" destOrd="0" presId="urn:microsoft.com/office/officeart/2005/8/layout/orgChart1"/>
    <dgm:cxn modelId="{ED02229D-65E2-4B71-AF43-B6A4033E28F5}" type="presParOf" srcId="{C3536742-5AC3-4DC1-A5D1-C5B7FF69BB9C}" destId="{C6A46592-6AC6-485E-B0F4-47C1EAD58024}" srcOrd="0" destOrd="0" presId="urn:microsoft.com/office/officeart/2005/8/layout/orgChart1"/>
    <dgm:cxn modelId="{1E8B0372-4147-4689-B0C5-542FF76CC389}" type="presParOf" srcId="{C3536742-5AC3-4DC1-A5D1-C5B7FF69BB9C}" destId="{E0D3E43D-B0E5-478E-BDF6-16205A72B981}" srcOrd="1" destOrd="0" presId="urn:microsoft.com/office/officeart/2005/8/layout/orgChart1"/>
    <dgm:cxn modelId="{BF104C9C-47C6-45F0-B5CD-061507E0E3F8}" type="presParOf" srcId="{C023B238-02BF-4E83-9243-EE5AE305B16F}" destId="{6AD5EA1C-E047-42B3-A089-42C467107E4E}" srcOrd="1" destOrd="0" presId="urn:microsoft.com/office/officeart/2005/8/layout/orgChart1"/>
    <dgm:cxn modelId="{7CEFADB4-DB77-4758-9BB5-E81071203203}" type="presParOf" srcId="{C023B238-02BF-4E83-9243-EE5AE305B16F}" destId="{C11B3794-8437-4F7C-8C87-63FE8E061DAD}" srcOrd="2" destOrd="0" presId="urn:microsoft.com/office/officeart/2005/8/layout/orgChart1"/>
    <dgm:cxn modelId="{17A84FF0-D4FB-468A-98DD-1FDAB1D3C844}" type="presParOf" srcId="{62334AB0-DE11-4CBE-A4F2-D3B1D8AC6D4F}" destId="{EDABB34A-6386-42EF-B23D-D10AE193CEEA}" srcOrd="8" destOrd="0" presId="urn:microsoft.com/office/officeart/2005/8/layout/orgChart1"/>
    <dgm:cxn modelId="{C784EF63-E811-412D-8A1D-6B32B3A7F3CC}" type="presParOf" srcId="{62334AB0-DE11-4CBE-A4F2-D3B1D8AC6D4F}" destId="{5D6669DE-C7EB-4B3D-9E83-BE232CB5CB13}" srcOrd="9" destOrd="0" presId="urn:microsoft.com/office/officeart/2005/8/layout/orgChart1"/>
    <dgm:cxn modelId="{585A241C-C984-4587-B905-D3950E47AB58}" type="presParOf" srcId="{5D6669DE-C7EB-4B3D-9E83-BE232CB5CB13}" destId="{C0929A75-58EA-4F99-A4FB-C6AD80B939EC}" srcOrd="0" destOrd="0" presId="urn:microsoft.com/office/officeart/2005/8/layout/orgChart1"/>
    <dgm:cxn modelId="{389DCA8F-A4C6-4504-984C-86263BD91AA6}" type="presParOf" srcId="{C0929A75-58EA-4F99-A4FB-C6AD80B939EC}" destId="{439FE1AE-A00C-4C1D-AF12-E97E9A8A40E4}" srcOrd="0" destOrd="0" presId="urn:microsoft.com/office/officeart/2005/8/layout/orgChart1"/>
    <dgm:cxn modelId="{BFA0DCB0-29FF-4545-84C2-D7CEAD0E309D}" type="presParOf" srcId="{C0929A75-58EA-4F99-A4FB-C6AD80B939EC}" destId="{295771F9-D3AE-416C-9E7D-05EB078F9862}" srcOrd="1" destOrd="0" presId="urn:microsoft.com/office/officeart/2005/8/layout/orgChart1"/>
    <dgm:cxn modelId="{6094AAB1-A253-41DF-B1AF-BFF8A116CEA1}" type="presParOf" srcId="{5D6669DE-C7EB-4B3D-9E83-BE232CB5CB13}" destId="{43CECB3D-084E-4350-8AB5-D56C8CBC6028}" srcOrd="1" destOrd="0" presId="urn:microsoft.com/office/officeart/2005/8/layout/orgChart1"/>
    <dgm:cxn modelId="{41645513-9A48-4FFF-9C13-44D2F4EACC28}" type="presParOf" srcId="{5D6669DE-C7EB-4B3D-9E83-BE232CB5CB13}" destId="{BD7DF369-48DD-4053-9855-D9B6E87F52E7}" srcOrd="2" destOrd="0" presId="urn:microsoft.com/office/officeart/2005/8/layout/orgChart1"/>
    <dgm:cxn modelId="{F839F871-55B7-428D-AD42-F809142ED3C6}" type="presParOf" srcId="{A80A9865-59BF-4757-8E7E-C172917F0657}" destId="{9EC6E879-20D3-473C-B8D5-27E6A1436FE6}" srcOrd="2" destOrd="0" presId="urn:microsoft.com/office/officeart/2005/8/layout/orgChart1"/>
    <dgm:cxn modelId="{725D8003-D18C-46C6-95CC-53D0E05ECB86}" type="presParOf" srcId="{C4298ABC-ED88-4FAD-B1C0-CB15D71FEF97}" destId="{B74F5C95-42AC-48A7-B493-D0EAD823BCBC}" srcOrd="2" destOrd="0" presId="urn:microsoft.com/office/officeart/2005/8/layout/orgChart1"/>
    <dgm:cxn modelId="{C06D6EAB-22E9-498B-AEBE-38E441BEA1FA}" type="presParOf" srcId="{C4298ABC-ED88-4FAD-B1C0-CB15D71FEF97}" destId="{93F87CA2-C427-408D-97FF-9D2A01510446}" srcOrd="3" destOrd="0" presId="urn:microsoft.com/office/officeart/2005/8/layout/orgChart1"/>
    <dgm:cxn modelId="{7BE18B50-1E42-4F7F-8BBA-302441551A23}" type="presParOf" srcId="{93F87CA2-C427-408D-97FF-9D2A01510446}" destId="{55B964C9-0003-460F-9ED0-51B000A683F0}" srcOrd="0" destOrd="0" presId="urn:microsoft.com/office/officeart/2005/8/layout/orgChart1"/>
    <dgm:cxn modelId="{A88646CB-6848-4337-B709-FF9C2B94CF53}" type="presParOf" srcId="{55B964C9-0003-460F-9ED0-51B000A683F0}" destId="{77198CC4-3C5A-4D96-B7C6-4B2DF9C934B4}" srcOrd="0" destOrd="0" presId="urn:microsoft.com/office/officeart/2005/8/layout/orgChart1"/>
    <dgm:cxn modelId="{EDE9E19B-BD30-4AC6-AF5E-1CC41CC9853E}" type="presParOf" srcId="{55B964C9-0003-460F-9ED0-51B000A683F0}" destId="{BAE61853-DD4D-4661-AC28-44F234D01F77}" srcOrd="1" destOrd="0" presId="urn:microsoft.com/office/officeart/2005/8/layout/orgChart1"/>
    <dgm:cxn modelId="{249F577A-0921-4C34-BD90-E6DD12ABCD16}" type="presParOf" srcId="{93F87CA2-C427-408D-97FF-9D2A01510446}" destId="{DDE96823-C954-4497-9A75-169CDAD71F09}" srcOrd="1" destOrd="0" presId="urn:microsoft.com/office/officeart/2005/8/layout/orgChart1"/>
    <dgm:cxn modelId="{3DBA155D-613A-4F01-983A-C5AD29C208A5}" type="presParOf" srcId="{93F87CA2-C427-408D-97FF-9D2A01510446}" destId="{4165962E-3A3E-41DC-BBE1-4DF901B17BD1}" srcOrd="2" destOrd="0" presId="urn:microsoft.com/office/officeart/2005/8/layout/orgChart1"/>
    <dgm:cxn modelId="{203739AF-627E-4D1C-B561-08C334864A9B}" type="presParOf" srcId="{C4298ABC-ED88-4FAD-B1C0-CB15D71FEF97}" destId="{6B7326A4-C4B6-40FD-9473-A3FFC9B9305E}" srcOrd="4" destOrd="0" presId="urn:microsoft.com/office/officeart/2005/8/layout/orgChart1"/>
    <dgm:cxn modelId="{986C96CB-7676-4943-9F98-6814693DDFED}" type="presParOf" srcId="{C4298ABC-ED88-4FAD-B1C0-CB15D71FEF97}" destId="{42ACEA4C-4007-4A18-8372-2DF78A6F3FD0}" srcOrd="5" destOrd="0" presId="urn:microsoft.com/office/officeart/2005/8/layout/orgChart1"/>
    <dgm:cxn modelId="{22BCB6C4-2A45-4D8B-B345-5E1601FCE45B}" type="presParOf" srcId="{42ACEA4C-4007-4A18-8372-2DF78A6F3FD0}" destId="{CBBC0964-1F34-4751-B230-C36C9752B5F2}" srcOrd="0" destOrd="0" presId="urn:microsoft.com/office/officeart/2005/8/layout/orgChart1"/>
    <dgm:cxn modelId="{6167F4A5-18A2-402C-8645-9E419DD50DC6}" type="presParOf" srcId="{CBBC0964-1F34-4751-B230-C36C9752B5F2}" destId="{02916110-7E10-42FE-A7F2-2ED69C7CCCFD}" srcOrd="0" destOrd="0" presId="urn:microsoft.com/office/officeart/2005/8/layout/orgChart1"/>
    <dgm:cxn modelId="{5175E268-B716-453C-8172-7190B0174EC0}" type="presParOf" srcId="{CBBC0964-1F34-4751-B230-C36C9752B5F2}" destId="{47A65222-0FB2-4669-8E1E-DCDE70B25AA1}" srcOrd="1" destOrd="0" presId="urn:microsoft.com/office/officeart/2005/8/layout/orgChart1"/>
    <dgm:cxn modelId="{0E99BBE1-33DF-4E1C-A59E-90A524E6818F}" type="presParOf" srcId="{42ACEA4C-4007-4A18-8372-2DF78A6F3FD0}" destId="{0C3C2637-C76F-4603-884D-9959BD8F7351}" srcOrd="1" destOrd="0" presId="urn:microsoft.com/office/officeart/2005/8/layout/orgChart1"/>
    <dgm:cxn modelId="{D33B5BF3-1094-4686-A35A-EDDA1444B733}" type="presParOf" srcId="{42ACEA4C-4007-4A18-8372-2DF78A6F3FD0}" destId="{FA7CEA48-AC88-40DD-B207-962F213CC19A}" srcOrd="2" destOrd="0" presId="urn:microsoft.com/office/officeart/2005/8/layout/orgChart1"/>
    <dgm:cxn modelId="{55244FB3-58BA-44B1-A54F-115A1319C69D}" type="presParOf" srcId="{C4298ABC-ED88-4FAD-B1C0-CB15D71FEF97}" destId="{C8EED8F9-E04B-431C-9EBB-A583D152C49A}" srcOrd="6" destOrd="0" presId="urn:microsoft.com/office/officeart/2005/8/layout/orgChart1"/>
    <dgm:cxn modelId="{7074FC05-181F-4A69-B1B1-C30BF46E953E}" type="presParOf" srcId="{C4298ABC-ED88-4FAD-B1C0-CB15D71FEF97}" destId="{AE1644D3-FEEF-44A9-B54E-258D5203C018}" srcOrd="7" destOrd="0" presId="urn:microsoft.com/office/officeart/2005/8/layout/orgChart1"/>
    <dgm:cxn modelId="{63C6B1EC-0FC2-4E03-A289-E48B57098950}" type="presParOf" srcId="{AE1644D3-FEEF-44A9-B54E-258D5203C018}" destId="{D2A188C8-3647-4328-800E-84A39450B096}" srcOrd="0" destOrd="0" presId="urn:microsoft.com/office/officeart/2005/8/layout/orgChart1"/>
    <dgm:cxn modelId="{A2008C16-8A6C-4B35-8026-E241A86EC04C}" type="presParOf" srcId="{D2A188C8-3647-4328-800E-84A39450B096}" destId="{CA82B989-BF60-4733-BDE0-F7DC0D61F5B6}" srcOrd="0" destOrd="0" presId="urn:microsoft.com/office/officeart/2005/8/layout/orgChart1"/>
    <dgm:cxn modelId="{8E3550CD-9317-4B1A-8BB3-D31CEE612C24}" type="presParOf" srcId="{D2A188C8-3647-4328-800E-84A39450B096}" destId="{3887C387-F91A-4D4C-9803-5104A4073B44}" srcOrd="1" destOrd="0" presId="urn:microsoft.com/office/officeart/2005/8/layout/orgChart1"/>
    <dgm:cxn modelId="{B9EC9D77-374D-408B-AA07-094796C98ABD}" type="presParOf" srcId="{AE1644D3-FEEF-44A9-B54E-258D5203C018}" destId="{B765604C-F65F-4D3D-AF3C-E1EDB34A6762}" srcOrd="1" destOrd="0" presId="urn:microsoft.com/office/officeart/2005/8/layout/orgChart1"/>
    <dgm:cxn modelId="{2B46F1F9-49B6-4AA9-9815-6FEF7F96C435}" type="presParOf" srcId="{AE1644D3-FEEF-44A9-B54E-258D5203C018}" destId="{44A9CA1C-3143-448C-A628-77E8B6AD26FD}" srcOrd="2" destOrd="0" presId="urn:microsoft.com/office/officeart/2005/8/layout/orgChart1"/>
    <dgm:cxn modelId="{CE699310-49F0-4E50-AACB-C363C12CE8E4}" type="presParOf" srcId="{E3420DCF-9163-45F7-B219-EB62C0DEAEBF}" destId="{0CA75691-1EFA-434B-9AEE-9E7939A2CA3E}" srcOrd="2" destOrd="0" presId="urn:microsoft.com/office/officeart/2005/8/layout/orgChart1"/>
    <dgm:cxn modelId="{58080106-4752-46F1-A95C-78515ECE90AF}" type="presParOf" srcId="{68753BAF-9A49-4EBC-9C0A-BA95EAD7FF06}" destId="{C2A01898-7BCB-4ADD-842C-AA65BC6491BA}" srcOrd="6" destOrd="0" presId="urn:microsoft.com/office/officeart/2005/8/layout/orgChart1"/>
    <dgm:cxn modelId="{072536A7-8553-4F55-BC82-67AF762EE19B}" type="presParOf" srcId="{68753BAF-9A49-4EBC-9C0A-BA95EAD7FF06}" destId="{A8D8FBC5-3206-4147-A946-CCA5AB15F9FE}" srcOrd="7" destOrd="0" presId="urn:microsoft.com/office/officeart/2005/8/layout/orgChart1"/>
    <dgm:cxn modelId="{9542DB91-9322-49D4-900C-D88CC6B3AE1D}" type="presParOf" srcId="{A8D8FBC5-3206-4147-A946-CCA5AB15F9FE}" destId="{5DD5D695-C972-494D-9809-6C03E516F1E3}" srcOrd="0" destOrd="0" presId="urn:microsoft.com/office/officeart/2005/8/layout/orgChart1"/>
    <dgm:cxn modelId="{9EBC39CE-9868-4711-9468-1357B27A687A}" type="presParOf" srcId="{5DD5D695-C972-494D-9809-6C03E516F1E3}" destId="{F91D771E-6986-4EFA-8703-5679AB51BA21}" srcOrd="0" destOrd="0" presId="urn:microsoft.com/office/officeart/2005/8/layout/orgChart1"/>
    <dgm:cxn modelId="{77EBDE17-A7A9-48C9-85E8-E5E1730A24B9}" type="presParOf" srcId="{5DD5D695-C972-494D-9809-6C03E516F1E3}" destId="{DC7E1F72-CFBD-4420-92EE-6162E91DFB97}" srcOrd="1" destOrd="0" presId="urn:microsoft.com/office/officeart/2005/8/layout/orgChart1"/>
    <dgm:cxn modelId="{F57367C0-7994-4441-90F8-F2279CC1C792}" type="presParOf" srcId="{A8D8FBC5-3206-4147-A946-CCA5AB15F9FE}" destId="{DC6EE92F-0FE9-4A1C-91A9-45E9BA841F0F}" srcOrd="1" destOrd="0" presId="urn:microsoft.com/office/officeart/2005/8/layout/orgChart1"/>
    <dgm:cxn modelId="{3C5B2D59-23C2-4B7E-A62D-9870DA77E46B}" type="presParOf" srcId="{DC6EE92F-0FE9-4A1C-91A9-45E9BA841F0F}" destId="{30445356-F8EE-4576-B523-4217C85A505E}" srcOrd="0" destOrd="0" presId="urn:microsoft.com/office/officeart/2005/8/layout/orgChart1"/>
    <dgm:cxn modelId="{FD401539-8908-44D6-8E4F-6A5F9E922356}" type="presParOf" srcId="{DC6EE92F-0FE9-4A1C-91A9-45E9BA841F0F}" destId="{19FF7A5A-15AE-492A-813E-0DF5683B3E46}" srcOrd="1" destOrd="0" presId="urn:microsoft.com/office/officeart/2005/8/layout/orgChart1"/>
    <dgm:cxn modelId="{D5B07292-DE72-4CE9-BD24-3B5096D4CEA6}" type="presParOf" srcId="{19FF7A5A-15AE-492A-813E-0DF5683B3E46}" destId="{7C8970A5-80FF-4B1C-8808-C6D995A6BB90}" srcOrd="0" destOrd="0" presId="urn:microsoft.com/office/officeart/2005/8/layout/orgChart1"/>
    <dgm:cxn modelId="{520CB53F-23E4-442B-8FC5-CBEF3616792B}" type="presParOf" srcId="{7C8970A5-80FF-4B1C-8808-C6D995A6BB90}" destId="{C453E374-3A00-406E-99A2-72F98118B517}" srcOrd="0" destOrd="0" presId="urn:microsoft.com/office/officeart/2005/8/layout/orgChart1"/>
    <dgm:cxn modelId="{F779EE6A-ECE5-4606-A18B-A43133E57106}" type="presParOf" srcId="{7C8970A5-80FF-4B1C-8808-C6D995A6BB90}" destId="{13B0DE2B-FCC2-430A-AB1A-5D5BE4D282FC}" srcOrd="1" destOrd="0" presId="urn:microsoft.com/office/officeart/2005/8/layout/orgChart1"/>
    <dgm:cxn modelId="{6FB3F765-0355-4D00-8057-3DC5F91F5252}" type="presParOf" srcId="{19FF7A5A-15AE-492A-813E-0DF5683B3E46}" destId="{FD5CC6C1-1009-4B0C-AB56-D94176FFB11E}" srcOrd="1" destOrd="0" presId="urn:microsoft.com/office/officeart/2005/8/layout/orgChart1"/>
    <dgm:cxn modelId="{A8BA3916-5682-4BAC-9D20-F16D4FA2D2BF}" type="presParOf" srcId="{19FF7A5A-15AE-492A-813E-0DF5683B3E46}" destId="{604F68D9-2AE8-4509-81CF-C25AC63EC36D}" srcOrd="2" destOrd="0" presId="urn:microsoft.com/office/officeart/2005/8/layout/orgChart1"/>
    <dgm:cxn modelId="{48FCA2B4-AE9F-43E7-A417-0F0DD1E07981}" type="presParOf" srcId="{DC6EE92F-0FE9-4A1C-91A9-45E9BA841F0F}" destId="{52D6A6D2-CA32-41EE-9F5E-DEEBB611A36E}" srcOrd="2" destOrd="0" presId="urn:microsoft.com/office/officeart/2005/8/layout/orgChart1"/>
    <dgm:cxn modelId="{317600F7-7990-425C-AF5B-3C88567AD8BA}" type="presParOf" srcId="{DC6EE92F-0FE9-4A1C-91A9-45E9BA841F0F}" destId="{60AA6ADA-A375-4678-9F09-75C57B2FF910}" srcOrd="3" destOrd="0" presId="urn:microsoft.com/office/officeart/2005/8/layout/orgChart1"/>
    <dgm:cxn modelId="{DE118BC8-FBCD-414C-912F-872290062B7C}" type="presParOf" srcId="{60AA6ADA-A375-4678-9F09-75C57B2FF910}" destId="{ACD4988E-9FB1-47CB-B7A8-939983ED60B5}" srcOrd="0" destOrd="0" presId="urn:microsoft.com/office/officeart/2005/8/layout/orgChart1"/>
    <dgm:cxn modelId="{32AD4BF3-D25B-4B85-A433-71F3932C9A20}" type="presParOf" srcId="{ACD4988E-9FB1-47CB-B7A8-939983ED60B5}" destId="{AA789FE9-10E7-42BC-AA90-0E682222BAB3}" srcOrd="0" destOrd="0" presId="urn:microsoft.com/office/officeart/2005/8/layout/orgChart1"/>
    <dgm:cxn modelId="{C7482E77-0239-45FA-8636-9323C8665252}" type="presParOf" srcId="{ACD4988E-9FB1-47CB-B7A8-939983ED60B5}" destId="{5E693B0D-7E66-4BEB-B79E-C47993E17406}" srcOrd="1" destOrd="0" presId="urn:microsoft.com/office/officeart/2005/8/layout/orgChart1"/>
    <dgm:cxn modelId="{6464218F-1496-4263-BAD4-449198CDFDE3}" type="presParOf" srcId="{60AA6ADA-A375-4678-9F09-75C57B2FF910}" destId="{F15DE12B-200D-455D-AB5C-A89D1854A6D5}" srcOrd="1" destOrd="0" presId="urn:microsoft.com/office/officeart/2005/8/layout/orgChart1"/>
    <dgm:cxn modelId="{FBA8407A-AE6C-48D9-B574-F472BDEAEFB8}" type="presParOf" srcId="{60AA6ADA-A375-4678-9F09-75C57B2FF910}" destId="{7606CECB-E37C-4F2D-9202-D2C27126D372}" srcOrd="2" destOrd="0" presId="urn:microsoft.com/office/officeart/2005/8/layout/orgChart1"/>
    <dgm:cxn modelId="{8FDA10B9-3FF5-4915-822B-C2AF914B127A}" type="presParOf" srcId="{DC6EE92F-0FE9-4A1C-91A9-45E9BA841F0F}" destId="{B56046EC-10EC-4DD9-B096-B5F891FB0B5E}" srcOrd="4" destOrd="0" presId="urn:microsoft.com/office/officeart/2005/8/layout/orgChart1"/>
    <dgm:cxn modelId="{A5B701AA-4C14-4F1A-9ED4-53C3462A31AC}" type="presParOf" srcId="{DC6EE92F-0FE9-4A1C-91A9-45E9BA841F0F}" destId="{CB291F4C-97D8-4C80-9552-8D1468C2879F}" srcOrd="5" destOrd="0" presId="urn:microsoft.com/office/officeart/2005/8/layout/orgChart1"/>
    <dgm:cxn modelId="{8A722984-44D8-4C21-B8E9-A2D3E94A642B}" type="presParOf" srcId="{CB291F4C-97D8-4C80-9552-8D1468C2879F}" destId="{6340AA91-ACCE-4F94-A43E-5B0BB473EBA5}" srcOrd="0" destOrd="0" presId="urn:microsoft.com/office/officeart/2005/8/layout/orgChart1"/>
    <dgm:cxn modelId="{C0ACD658-A632-4A5A-B0FF-A464E2C5F41B}" type="presParOf" srcId="{6340AA91-ACCE-4F94-A43E-5B0BB473EBA5}" destId="{23C86019-BAAC-4FE3-8AB3-252AD739E17D}" srcOrd="0" destOrd="0" presId="urn:microsoft.com/office/officeart/2005/8/layout/orgChart1"/>
    <dgm:cxn modelId="{D3895C88-127E-4A48-9C6E-3F4D7B216911}" type="presParOf" srcId="{6340AA91-ACCE-4F94-A43E-5B0BB473EBA5}" destId="{102CD226-6FA9-4685-81D2-BB0BC34DA00E}" srcOrd="1" destOrd="0" presId="urn:microsoft.com/office/officeart/2005/8/layout/orgChart1"/>
    <dgm:cxn modelId="{F912D6B8-5227-42C6-8FD2-753014BD7CF9}" type="presParOf" srcId="{CB291F4C-97D8-4C80-9552-8D1468C2879F}" destId="{7220A44D-5059-46B3-9295-925A070797DC}" srcOrd="1" destOrd="0" presId="urn:microsoft.com/office/officeart/2005/8/layout/orgChart1"/>
    <dgm:cxn modelId="{866DBB98-A417-4497-877A-0B389A1AB3DC}" type="presParOf" srcId="{CB291F4C-97D8-4C80-9552-8D1468C2879F}" destId="{62578034-DE3A-4099-870F-265B2EAD9D3F}" srcOrd="2" destOrd="0" presId="urn:microsoft.com/office/officeart/2005/8/layout/orgChart1"/>
    <dgm:cxn modelId="{5E7C2E69-31D5-44E6-A31F-8BB7D3C97B62}" type="presParOf" srcId="{DC6EE92F-0FE9-4A1C-91A9-45E9BA841F0F}" destId="{ADBA832F-E08D-4108-A636-433FD7CB4660}" srcOrd="6" destOrd="0" presId="urn:microsoft.com/office/officeart/2005/8/layout/orgChart1"/>
    <dgm:cxn modelId="{E3846D2C-3C73-4EA8-8213-1A4993D28279}" type="presParOf" srcId="{DC6EE92F-0FE9-4A1C-91A9-45E9BA841F0F}" destId="{5CD28610-31EE-4E76-BB45-EC45FAF23FB6}" srcOrd="7" destOrd="0" presId="urn:microsoft.com/office/officeart/2005/8/layout/orgChart1"/>
    <dgm:cxn modelId="{9F08ECF5-D865-491C-B7AD-AD9A136610D2}" type="presParOf" srcId="{5CD28610-31EE-4E76-BB45-EC45FAF23FB6}" destId="{D73A42B4-A903-4C19-899B-82B2E431E4E0}" srcOrd="0" destOrd="0" presId="urn:microsoft.com/office/officeart/2005/8/layout/orgChart1"/>
    <dgm:cxn modelId="{170A0A97-FB9A-4D09-B261-D9C661B1DD5E}" type="presParOf" srcId="{D73A42B4-A903-4C19-899B-82B2E431E4E0}" destId="{5CBF4BC4-3429-4F4B-98EF-E266CE7B0219}" srcOrd="0" destOrd="0" presId="urn:microsoft.com/office/officeart/2005/8/layout/orgChart1"/>
    <dgm:cxn modelId="{DF147139-69F8-46AE-83FF-18CAAAFB2049}" type="presParOf" srcId="{D73A42B4-A903-4C19-899B-82B2E431E4E0}" destId="{9872A92E-2D42-462A-BE4E-84309DFBF9AE}" srcOrd="1" destOrd="0" presId="urn:microsoft.com/office/officeart/2005/8/layout/orgChart1"/>
    <dgm:cxn modelId="{B18088AB-8A8E-41D5-8FBD-7321C100DFC3}" type="presParOf" srcId="{5CD28610-31EE-4E76-BB45-EC45FAF23FB6}" destId="{C3398B92-8521-42CF-9928-0D305D0709BC}" srcOrd="1" destOrd="0" presId="urn:microsoft.com/office/officeart/2005/8/layout/orgChart1"/>
    <dgm:cxn modelId="{2A0CC5DF-A020-4356-8383-484E297A4BC6}" type="presParOf" srcId="{5CD28610-31EE-4E76-BB45-EC45FAF23FB6}" destId="{6586EBA4-EFB2-4A2A-845B-927BFC144428}" srcOrd="2" destOrd="0" presId="urn:microsoft.com/office/officeart/2005/8/layout/orgChart1"/>
    <dgm:cxn modelId="{4E8143F1-353D-4725-9064-1E446E9F9B5E}" type="presParOf" srcId="{A8D8FBC5-3206-4147-A946-CCA5AB15F9FE}" destId="{C658E285-79CC-4847-8312-67B97B90596A}" srcOrd="2" destOrd="0" presId="urn:microsoft.com/office/officeart/2005/8/layout/orgChart1"/>
    <dgm:cxn modelId="{24182D38-1C9A-4B5A-8507-16A8953EFF60}" type="presParOf" srcId="{0ACEB216-054E-4DF2-969A-EEE25EC92935}" destId="{1119604D-6D82-424A-9F2C-AAD9EF66857F}" srcOrd="2" destOrd="0" presId="urn:microsoft.com/office/officeart/2005/8/layout/orgChart1"/>
    <dgm:cxn modelId="{EC8EDEFE-A25E-42BF-A2AD-335228D0DDD3}" type="presParOf" srcId="{919E5B93-381D-4299-A74B-D3BB68550AF3}" destId="{82291D0A-D1CB-4532-A810-3D4267255CB7}" srcOrd="4" destOrd="0" presId="urn:microsoft.com/office/officeart/2005/8/layout/orgChart1"/>
    <dgm:cxn modelId="{30A62DB7-5DAA-4217-B4FB-4820AD58AECC}" type="presParOf" srcId="{919E5B93-381D-4299-A74B-D3BB68550AF3}" destId="{1FF8F06B-A066-401B-8D42-7B3A1BEB0BD1}" srcOrd="5" destOrd="0" presId="urn:microsoft.com/office/officeart/2005/8/layout/orgChart1"/>
    <dgm:cxn modelId="{6B484BFF-1EAC-42E1-8406-3A3BD9C883C8}" type="presParOf" srcId="{1FF8F06B-A066-401B-8D42-7B3A1BEB0BD1}" destId="{BE977A62-A1FB-4B76-A4EE-668EC79494AD}" srcOrd="0" destOrd="0" presId="urn:microsoft.com/office/officeart/2005/8/layout/orgChart1"/>
    <dgm:cxn modelId="{89DD1F56-AEE0-4319-A1D4-FFA3C26437C4}" type="presParOf" srcId="{BE977A62-A1FB-4B76-A4EE-668EC79494AD}" destId="{F75C6868-70FC-445B-B671-BE0093039444}" srcOrd="0" destOrd="0" presId="urn:microsoft.com/office/officeart/2005/8/layout/orgChart1"/>
    <dgm:cxn modelId="{F65549CA-A01A-4817-9666-C438362F67DD}" type="presParOf" srcId="{BE977A62-A1FB-4B76-A4EE-668EC79494AD}" destId="{2EEB0513-3C06-4EA8-946A-932399E94467}" srcOrd="1" destOrd="0" presId="urn:microsoft.com/office/officeart/2005/8/layout/orgChart1"/>
    <dgm:cxn modelId="{07D9CCAB-13AC-42FC-9142-83ECDA6B6CEB}" type="presParOf" srcId="{1FF8F06B-A066-401B-8D42-7B3A1BEB0BD1}" destId="{FCCEAC25-7704-4708-8320-4F990D7C0EE6}" srcOrd="1" destOrd="0" presId="urn:microsoft.com/office/officeart/2005/8/layout/orgChart1"/>
    <dgm:cxn modelId="{36E68244-425C-4F25-9F0A-3DA42034B794}" type="presParOf" srcId="{FCCEAC25-7704-4708-8320-4F990D7C0EE6}" destId="{F962B2C8-2136-4509-85C9-989AB2A7646D}" srcOrd="0" destOrd="0" presId="urn:microsoft.com/office/officeart/2005/8/layout/orgChart1"/>
    <dgm:cxn modelId="{740D20F6-8C52-4748-B775-79309D51B3EB}" type="presParOf" srcId="{FCCEAC25-7704-4708-8320-4F990D7C0EE6}" destId="{20EE7357-BD03-4661-83E0-77CCAAA786BD}" srcOrd="1" destOrd="0" presId="urn:microsoft.com/office/officeart/2005/8/layout/orgChart1"/>
    <dgm:cxn modelId="{633A29C7-198F-4ECD-B7F9-4484A47D1F56}" type="presParOf" srcId="{20EE7357-BD03-4661-83E0-77CCAAA786BD}" destId="{52E1E4A6-69DF-4100-A0DA-25CBCE15AB7A}" srcOrd="0" destOrd="0" presId="urn:microsoft.com/office/officeart/2005/8/layout/orgChart1"/>
    <dgm:cxn modelId="{81F39623-5E5F-4DB8-9FA2-D28BEF73CE37}" type="presParOf" srcId="{52E1E4A6-69DF-4100-A0DA-25CBCE15AB7A}" destId="{DC4E7663-F8CA-467F-8600-8C1D27E11872}" srcOrd="0" destOrd="0" presId="urn:microsoft.com/office/officeart/2005/8/layout/orgChart1"/>
    <dgm:cxn modelId="{70D73AC8-D6A9-45E3-AA1E-D73D8A6B0A1C}" type="presParOf" srcId="{52E1E4A6-69DF-4100-A0DA-25CBCE15AB7A}" destId="{42B0191B-C1D8-445A-A67F-5E3F1FAEEBCC}" srcOrd="1" destOrd="0" presId="urn:microsoft.com/office/officeart/2005/8/layout/orgChart1"/>
    <dgm:cxn modelId="{8865781E-B936-49C8-B693-73DDB7A26180}" type="presParOf" srcId="{20EE7357-BD03-4661-83E0-77CCAAA786BD}" destId="{A3509862-030C-4277-8C2B-F5B5640E9306}" srcOrd="1" destOrd="0" presId="urn:microsoft.com/office/officeart/2005/8/layout/orgChart1"/>
    <dgm:cxn modelId="{2DC726B8-3A44-417E-BE08-28A3A64CDB6F}" type="presParOf" srcId="{A3509862-030C-4277-8C2B-F5B5640E9306}" destId="{D20BB548-1DE6-49A0-BA3C-953423F4FA58}" srcOrd="0" destOrd="0" presId="urn:microsoft.com/office/officeart/2005/8/layout/orgChart1"/>
    <dgm:cxn modelId="{ACB12DD1-B962-4EF1-A8B0-4B2CFD153BE3}" type="presParOf" srcId="{A3509862-030C-4277-8C2B-F5B5640E9306}" destId="{F32C4B40-C4A6-4E25-A385-139C66919D68}" srcOrd="1" destOrd="0" presId="urn:microsoft.com/office/officeart/2005/8/layout/orgChart1"/>
    <dgm:cxn modelId="{AF87738E-5153-4C93-A170-71D787A14F34}" type="presParOf" srcId="{F32C4B40-C4A6-4E25-A385-139C66919D68}" destId="{DA5E0C36-88DF-40E2-B8EA-600D5DF6B26C}" srcOrd="0" destOrd="0" presId="urn:microsoft.com/office/officeart/2005/8/layout/orgChart1"/>
    <dgm:cxn modelId="{32F38048-B0BB-48EA-A522-D0AFAEA79AE6}" type="presParOf" srcId="{DA5E0C36-88DF-40E2-B8EA-600D5DF6B26C}" destId="{AA6F295E-F13E-4916-819A-5FE3F82A649F}" srcOrd="0" destOrd="0" presId="urn:microsoft.com/office/officeart/2005/8/layout/orgChart1"/>
    <dgm:cxn modelId="{2EBF6A18-885F-4114-88B1-26BFCAE6D77A}" type="presParOf" srcId="{DA5E0C36-88DF-40E2-B8EA-600D5DF6B26C}" destId="{0ECDE761-ACF7-4EF8-AC3E-4CD1D8AF2629}" srcOrd="1" destOrd="0" presId="urn:microsoft.com/office/officeart/2005/8/layout/orgChart1"/>
    <dgm:cxn modelId="{EDB23DBC-9C23-41B7-B325-822628C9C648}" type="presParOf" srcId="{F32C4B40-C4A6-4E25-A385-139C66919D68}" destId="{88B314D4-EE04-4B74-B5C0-2B39929325E2}" srcOrd="1" destOrd="0" presId="urn:microsoft.com/office/officeart/2005/8/layout/orgChart1"/>
    <dgm:cxn modelId="{D6811E0B-D2AE-4323-86D4-F911ECDE5F1C}" type="presParOf" srcId="{F32C4B40-C4A6-4E25-A385-139C66919D68}" destId="{D311DCCB-2957-4568-A4B3-1FE69715DDEF}" srcOrd="2" destOrd="0" presId="urn:microsoft.com/office/officeart/2005/8/layout/orgChart1"/>
    <dgm:cxn modelId="{84891398-DF6C-48A5-BD8F-E8F1526C3F88}" type="presParOf" srcId="{20EE7357-BD03-4661-83E0-77CCAAA786BD}" destId="{E5903AE7-DFC1-4EA8-A5E0-B5FCA28B30B8}" srcOrd="2" destOrd="0" presId="urn:microsoft.com/office/officeart/2005/8/layout/orgChart1"/>
    <dgm:cxn modelId="{3712D94C-137B-4256-AAC5-D7BFF739D654}" type="presParOf" srcId="{FCCEAC25-7704-4708-8320-4F990D7C0EE6}" destId="{26813458-7B9F-4B42-A07C-000BBD1DF870}" srcOrd="2" destOrd="0" presId="urn:microsoft.com/office/officeart/2005/8/layout/orgChart1"/>
    <dgm:cxn modelId="{B80DCFFC-C901-44BA-8150-DDCFAA302874}" type="presParOf" srcId="{FCCEAC25-7704-4708-8320-4F990D7C0EE6}" destId="{FC2D32C9-7F04-41B5-A77E-30F9E057DE9F}" srcOrd="3" destOrd="0" presId="urn:microsoft.com/office/officeart/2005/8/layout/orgChart1"/>
    <dgm:cxn modelId="{483B2408-94D3-4033-BC32-21F95BD9DD88}" type="presParOf" srcId="{FC2D32C9-7F04-41B5-A77E-30F9E057DE9F}" destId="{BB60A719-8DB1-44A5-816F-A3708992813D}" srcOrd="0" destOrd="0" presId="urn:microsoft.com/office/officeart/2005/8/layout/orgChart1"/>
    <dgm:cxn modelId="{56F34113-11E7-4EA2-A676-40659CB5774E}" type="presParOf" srcId="{BB60A719-8DB1-44A5-816F-A3708992813D}" destId="{F7C82E4B-193A-48B9-B78D-8D8DFA7B46F3}" srcOrd="0" destOrd="0" presId="urn:microsoft.com/office/officeart/2005/8/layout/orgChart1"/>
    <dgm:cxn modelId="{5B409722-132F-4F1B-97BE-C9D2EDACC84C}" type="presParOf" srcId="{BB60A719-8DB1-44A5-816F-A3708992813D}" destId="{6997D371-3607-4F03-9192-04693AC20592}" srcOrd="1" destOrd="0" presId="urn:microsoft.com/office/officeart/2005/8/layout/orgChart1"/>
    <dgm:cxn modelId="{02F6152E-94F2-4B05-8760-859A247BFF81}" type="presParOf" srcId="{FC2D32C9-7F04-41B5-A77E-30F9E057DE9F}" destId="{28934D88-8A5E-4A27-BA96-C1D805997E0A}" srcOrd="1" destOrd="0" presId="urn:microsoft.com/office/officeart/2005/8/layout/orgChart1"/>
    <dgm:cxn modelId="{4FA2AC68-1854-431F-85E8-BB9D2AEF7B92}" type="presParOf" srcId="{FC2D32C9-7F04-41B5-A77E-30F9E057DE9F}" destId="{85BDA685-6AE8-4F0A-B4F6-0A4E8FA3A599}" srcOrd="2" destOrd="0" presId="urn:microsoft.com/office/officeart/2005/8/layout/orgChart1"/>
    <dgm:cxn modelId="{AB894BC5-090F-4F42-BD26-1F04C6E04FB5}" type="presParOf" srcId="{FCCEAC25-7704-4708-8320-4F990D7C0EE6}" destId="{955569A1-CEEA-4C16-8AFC-97DA72A345D2}" srcOrd="4" destOrd="0" presId="urn:microsoft.com/office/officeart/2005/8/layout/orgChart1"/>
    <dgm:cxn modelId="{C83CFB74-364F-4B43-8075-FD38B99C279D}" type="presParOf" srcId="{FCCEAC25-7704-4708-8320-4F990D7C0EE6}" destId="{A1F50BAF-95C7-4902-8B08-C4451F7F8065}" srcOrd="5" destOrd="0" presId="urn:microsoft.com/office/officeart/2005/8/layout/orgChart1"/>
    <dgm:cxn modelId="{803D9248-A9E4-4436-BED7-52665483AD12}" type="presParOf" srcId="{A1F50BAF-95C7-4902-8B08-C4451F7F8065}" destId="{B8015CA9-52F9-4242-8C67-509763A7B70B}" srcOrd="0" destOrd="0" presId="urn:microsoft.com/office/officeart/2005/8/layout/orgChart1"/>
    <dgm:cxn modelId="{63DEBF43-4E59-4813-BD58-FC8D6FCB4ACF}" type="presParOf" srcId="{B8015CA9-52F9-4242-8C67-509763A7B70B}" destId="{7A6F29CF-3DE7-4FD0-8308-08F12923089C}" srcOrd="0" destOrd="0" presId="urn:microsoft.com/office/officeart/2005/8/layout/orgChart1"/>
    <dgm:cxn modelId="{FD1ABE1E-9E28-4219-9460-4A34D1E55089}" type="presParOf" srcId="{B8015CA9-52F9-4242-8C67-509763A7B70B}" destId="{E273A561-5E9F-4CD5-8EBB-032A3E23BCAE}" srcOrd="1" destOrd="0" presId="urn:microsoft.com/office/officeart/2005/8/layout/orgChart1"/>
    <dgm:cxn modelId="{B1673189-142C-40A1-8809-5AEFEA1E8357}" type="presParOf" srcId="{A1F50BAF-95C7-4902-8B08-C4451F7F8065}" destId="{7BF63B2A-D784-4E3D-90E8-E4ECFAA72817}" srcOrd="1" destOrd="0" presId="urn:microsoft.com/office/officeart/2005/8/layout/orgChart1"/>
    <dgm:cxn modelId="{83665A0C-F6DB-4B2E-8B3A-6B7CCEA0767D}" type="presParOf" srcId="{A1F50BAF-95C7-4902-8B08-C4451F7F8065}" destId="{C321484A-CA9F-47E6-B653-4F3097CD21E1}" srcOrd="2" destOrd="0" presId="urn:microsoft.com/office/officeart/2005/8/layout/orgChart1"/>
    <dgm:cxn modelId="{593AC2AC-666F-4C38-B028-6D53CE8C5D00}" type="presParOf" srcId="{FCCEAC25-7704-4708-8320-4F990D7C0EE6}" destId="{9F46B181-A3EC-4AB9-B9F8-07666FACF8A8}" srcOrd="6" destOrd="0" presId="urn:microsoft.com/office/officeart/2005/8/layout/orgChart1"/>
    <dgm:cxn modelId="{4D890D27-62E2-4371-A7E4-678D841422FB}" type="presParOf" srcId="{FCCEAC25-7704-4708-8320-4F990D7C0EE6}" destId="{1C77C9B2-EE22-4FD1-BB3C-4A414FDB2A9F}" srcOrd="7" destOrd="0" presId="urn:microsoft.com/office/officeart/2005/8/layout/orgChart1"/>
    <dgm:cxn modelId="{879EB055-8CC2-4686-88C8-7DD5D1096178}" type="presParOf" srcId="{1C77C9B2-EE22-4FD1-BB3C-4A414FDB2A9F}" destId="{012D63D8-A4AB-4FF5-8B4B-3240BBC87E18}" srcOrd="0" destOrd="0" presId="urn:microsoft.com/office/officeart/2005/8/layout/orgChart1"/>
    <dgm:cxn modelId="{D9ACBF93-427E-4701-B0F9-0CC03AD280B3}" type="presParOf" srcId="{012D63D8-A4AB-4FF5-8B4B-3240BBC87E18}" destId="{16D06207-4FC7-4948-8E7A-88FFE4284E5F}" srcOrd="0" destOrd="0" presId="urn:microsoft.com/office/officeart/2005/8/layout/orgChart1"/>
    <dgm:cxn modelId="{DEAB6BA6-F8F0-4C21-8B55-5F9D383D1858}" type="presParOf" srcId="{012D63D8-A4AB-4FF5-8B4B-3240BBC87E18}" destId="{C3B0490A-CA8A-4EEC-9C5C-8524034EE8AC}" srcOrd="1" destOrd="0" presId="urn:microsoft.com/office/officeart/2005/8/layout/orgChart1"/>
    <dgm:cxn modelId="{23E8CBE3-2966-4C91-87D4-1A3C36E13FB3}" type="presParOf" srcId="{1C77C9B2-EE22-4FD1-BB3C-4A414FDB2A9F}" destId="{1E213916-E150-4575-9761-C1FE8115287A}" srcOrd="1" destOrd="0" presId="urn:microsoft.com/office/officeart/2005/8/layout/orgChart1"/>
    <dgm:cxn modelId="{F54240C1-957F-4F54-B810-276B1103D02F}" type="presParOf" srcId="{1C77C9B2-EE22-4FD1-BB3C-4A414FDB2A9F}" destId="{B1CADE9C-6F2E-45F7-8656-7095AC6D7F27}" srcOrd="2" destOrd="0" presId="urn:microsoft.com/office/officeart/2005/8/layout/orgChart1"/>
    <dgm:cxn modelId="{0952E2F1-9295-44C2-BE78-2B12CA3875B3}" type="presParOf" srcId="{1FF8F06B-A066-401B-8D42-7B3A1BEB0BD1}" destId="{DC046B8D-2B5E-4384-BDD2-F5F38004DF52}" srcOrd="2" destOrd="0" presId="urn:microsoft.com/office/officeart/2005/8/layout/orgChart1"/>
    <dgm:cxn modelId="{7941E92B-6B99-493C-B4AC-13310B181FD2}" type="presParOf" srcId="{809F9194-2374-4410-A471-FC498063ECA1}" destId="{74D9A41D-5DDF-4370-A20B-345F680CDC5F}" srcOrd="2" destOrd="0" presId="urn:microsoft.com/office/officeart/2005/8/layout/orgChart1"/>
    <dgm:cxn modelId="{4E5FA5F1-B53C-4045-8399-7DC271ED0EAD}" type="presParOf" srcId="{26E724CE-FC93-471C-BB9F-759DD8021C98}" destId="{4D45A1B4-0F6F-47E9-8C66-999A30A23E0C}" srcOrd="2" destOrd="0" presId="urn:microsoft.com/office/officeart/2005/8/layout/orgChart1"/>
  </dgm:cxnLst>
  <dgm:bg/>
  <dgm:whole>
    <a:ln w="57150"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4BE8D6-868B-4699-9226-91BA7F3B807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CE7E0B-4084-4DC6-9762-BF3B0B0783B4}">
      <dgm:prSet/>
      <dgm:spPr>
        <a:solidFill>
          <a:srgbClr val="00B0F0"/>
        </a:solidFill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تشکل های غیر دولتی </a:t>
          </a:r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 (NGO) 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67A9C56E-68F0-4BA5-A58D-B4DE57A425D6}" type="parTrans" cxnId="{D6403D7D-CEF1-4C6F-8E2C-EA60DDAA7CEA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E060C76C-5DE4-4341-8D8B-466227A8F0A3}" type="sibTrans" cxnId="{D6403D7D-CEF1-4C6F-8E2C-EA60DDAA7CEA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90B40B99-01A9-4B47-9AEE-A7D98D56EC6E}">
      <dgm:prSet/>
      <dgm:spPr/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تشکل های</a:t>
          </a:r>
        </a:p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 اقتصادی (اتاق ها)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5F7EB0E6-2B97-4DD7-826F-8F8E7CF60836}" type="parTrans" cxnId="{C797F7D1-D83B-4AEC-93D8-5CBEF01AD41E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D1826569-FE14-49F4-8D2C-3C05685AD2EA}" type="sibTrans" cxnId="{C797F7D1-D83B-4AEC-93D8-5CBEF01AD41E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CB9932E0-8CA2-4988-A248-514FE75AD3CD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تشکل های </a:t>
          </a:r>
        </a:p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سیاسی (احزاب)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D23481B7-EFD0-4CA0-A2DD-6FB0F49A7AA7}" type="parTrans" cxnId="{107F9420-CAF8-4A13-B101-B811DCF0A250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E5844AE3-3097-4FBC-A29C-19F1365B1885}" type="sibTrans" cxnId="{107F9420-CAF8-4A13-B101-B811DCF0A250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F8EB2EBA-528F-4504-B925-9307CDC93515}">
      <dgm:prSet/>
      <dgm:spPr>
        <a:solidFill>
          <a:srgbClr val="F7A7E6"/>
        </a:solidFill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تشکل های صنفی و تخصصی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5FCBE639-187B-4776-8565-206ACD2E5DF9}" type="parTrans" cxnId="{9A811CBF-B090-49C0-992B-AD41273ADB8D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A67BA0A9-3BC6-4A06-9B24-22E63041DCFC}" type="sibTrans" cxnId="{9A811CBF-B090-49C0-992B-AD41273ADB8D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83A711D4-4490-41D8-BC71-77BD2D2FF146}">
      <dgm:prSet/>
      <dgm:spPr/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اتاق بازرگانی، صنایع و معادن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FA57FCEA-1450-44A2-9AB2-71F3CC2B15F1}" type="parTrans" cxnId="{40D8620A-49A1-41E0-A1FC-6F907B7AA9C7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7A11ED8A-25B3-4AC2-AD8E-A56861A4E80F}" type="sibTrans" cxnId="{40D8620A-49A1-41E0-A1FC-6F907B7AA9C7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66C790DD-193E-4333-9E40-3BCFF383A9BA}">
      <dgm:prSet/>
      <dgm:spPr/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اتاق اصناف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310418E5-9006-4C33-8A45-867572823534}" type="parTrans" cxnId="{7236C502-E03A-4416-A37B-50C359D33DCD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BFB137D0-2B02-4D49-AC59-71A6E74D7D71}" type="sibTrans" cxnId="{7236C502-E03A-4416-A37B-50C359D33DCD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310F03F7-BD88-47B4-9ADE-CAA7CC954547}">
      <dgm:prSet/>
      <dgm:spPr/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اتاق تعاون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11E1E9B4-5F7D-42AA-B761-47A2682FA8F8}" type="parTrans" cxnId="{BCBBE298-431D-4754-BBC0-4E993F07F68B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BBE166C4-B8CD-4703-86A9-8837325A7DF9}" type="sibTrans" cxnId="{BCBBE298-431D-4754-BBC0-4E993F07F68B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DB6B92CB-387D-4713-A479-3522FB7C6033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چپ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ED133CFB-5CBF-42B1-A106-7E3D87CCBEE9}" type="parTrans" cxnId="{0E2353D4-F970-48D8-8158-8B96588F0CD2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89EE997C-2FDB-4A13-8581-C9DCC5BA5FE3}" type="sibTrans" cxnId="{0E2353D4-F970-48D8-8158-8B96588F0CD2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3AE2E54B-8938-4AA2-AAED-2056A3318479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راست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E092EC02-7096-45DB-852E-EDC53969447F}" type="parTrans" cxnId="{F1BF6AA5-0FDC-4338-9CDB-43E0E2CCA718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38462CFD-376A-48CA-877C-A4A7156FF6B1}" type="sibTrans" cxnId="{F1BF6AA5-0FDC-4338-9CDB-43E0E2CCA718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E2F25F5F-944E-4D51-8A8A-80C7CF4DF8DC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میانه رو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C70F2504-037D-4392-AD4D-CF7A3CA06C3E}" type="parTrans" cxnId="{B4008DE6-E769-4CB6-8B31-14CCD76C9642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61C7F863-FF63-46B9-9036-2110C1F58FA3}" type="sibTrans" cxnId="{B4008DE6-E769-4CB6-8B31-14CCD76C9642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1A863161-0254-4581-AF1B-978C84129A60}">
      <dgm:prSet/>
      <dgm:spPr>
        <a:solidFill>
          <a:srgbClr val="FFC000"/>
        </a:solidFill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سازمان مردم نهاد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2B3A54BF-EF68-4D06-8868-4CADB9901567}" type="parTrans" cxnId="{2D7D8781-C00E-48AC-8F48-DEF73AA708ED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CAD24230-A01C-4557-9950-9EBD9520F476}" type="sibTrans" cxnId="{2D7D8781-C00E-48AC-8F48-DEF73AA708ED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7C683512-2716-4216-AFC2-4C0AE242EDDD}">
      <dgm:prSet/>
      <dgm:spPr>
        <a:solidFill>
          <a:srgbClr val="FFC000"/>
        </a:solidFill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خیریه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C5FDAC04-051D-40F9-955D-FB4258B2E09A}" type="parTrans" cxnId="{19CBD437-B2B4-40E9-9782-E2E65C13626D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24E6340D-F76A-45B7-85F7-41C1AB5D7B0B}" type="sibTrans" cxnId="{19CBD437-B2B4-40E9-9782-E2E65C13626D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B4C14D96-24CD-4DCC-97B5-41D8D9AFFE2D}">
      <dgm:prSet/>
      <dgm:spPr>
        <a:solidFill>
          <a:srgbClr val="FFC000"/>
        </a:solidFill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حوزه محیط زیست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FCC52E7F-7B51-4C56-96D2-7C1E9294F254}" type="parTrans" cxnId="{E0AB8CCD-5813-4ED5-B6AB-16FD54CF25C4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43E0B921-C390-41BC-9457-6D207BCEA47D}" type="sibTrans" cxnId="{E0AB8CCD-5813-4ED5-B6AB-16FD54CF25C4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9B00776E-7A21-43F7-8848-ABC93DE792F5}">
      <dgm:prSet/>
      <dgm:spPr>
        <a:solidFill>
          <a:srgbClr val="FFC000"/>
        </a:solidFill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حوزه سلامت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3D2BDA65-7E5F-4CEC-8D8A-7CADD33DEAB8}" type="parTrans" cxnId="{25B3C4E0-D820-4BE1-837C-C0A5168A7990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46E8122C-27FE-4169-BE23-0BEBD5EEA8D6}" type="sibTrans" cxnId="{25B3C4E0-D820-4BE1-837C-C0A5168A7990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51186666-4AC2-470A-9A84-88038BCEC881}">
      <dgm:prSet/>
      <dgm:spPr>
        <a:solidFill>
          <a:srgbClr val="FFC000"/>
        </a:solidFill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حوزه اجتماعی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A2E6E58C-7BBE-423D-AD14-3016B24990B9}" type="parTrans" cxnId="{CAAE2721-B04B-4402-B34E-4DAEDF2EEA59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4C61FC8E-6F8B-44B6-84D9-64409C815B50}" type="sibTrans" cxnId="{CAAE2721-B04B-4402-B34E-4DAEDF2EEA59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BC8EB53D-50DC-4B42-90F5-C862766100E8}">
      <dgm:prSet/>
      <dgm:spPr>
        <a:solidFill>
          <a:srgbClr val="FFC000"/>
        </a:solidFill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حوزه فرهنگی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3D18F3B2-3A2E-4241-8C30-B9A28BDE5392}" type="parTrans" cxnId="{C078F5ED-5435-4197-B0A1-F1EE24FFB31E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48FBED01-2AB9-4434-8DF9-3E0CC542CE8C}" type="sibTrans" cxnId="{C078F5ED-5435-4197-B0A1-F1EE24FFB31E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85BE67E6-FB21-4F7F-93A3-8619C5CEAC26}">
      <dgm:prSet/>
      <dgm:spPr>
        <a:solidFill>
          <a:srgbClr val="FFC000"/>
        </a:solidFill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موسسات غیرانتفاعی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B59FF043-3ED1-4D75-8321-FA01DA60FEFF}" type="parTrans" cxnId="{CBC56D4C-B919-459A-8D4D-B6535A7A1BC5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7E8F5B13-1CF0-49F6-9C0F-2B91951C2F5E}" type="sibTrans" cxnId="{CBC56D4C-B919-459A-8D4D-B6535A7A1BC5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42A1194F-A73B-4919-96C5-1B24B85C864E}">
      <dgm:prSet/>
      <dgm:spPr>
        <a:solidFill>
          <a:srgbClr val="FFC000"/>
        </a:solidFill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و...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2267CAD9-4BDE-4436-8DCA-270EF9741B32}" type="parTrans" cxnId="{C156A72A-F63D-4747-88B9-56B36F94273F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98B22424-5BF6-43A8-80B1-7E9FE22CF05E}" type="sibTrans" cxnId="{C156A72A-F63D-4747-88B9-56B36F94273F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0CBAD31C-D5EC-43A6-924B-69E5BF05B837}">
      <dgm:prSet/>
      <dgm:spPr>
        <a:solidFill>
          <a:srgbClr val="FFC000"/>
        </a:solidFill>
      </dgm:spPr>
      <dgm:t>
        <a:bodyPr/>
        <a:lstStyle/>
        <a:p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CBO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253CE5C7-2712-4D1F-AB60-9E6A89670A7E}" type="parTrans" cxnId="{FAA5A58F-5F69-473A-B890-6C0219B051D3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13D6E870-7484-47CF-97DC-25A331B7BC14}" type="sibTrans" cxnId="{FAA5A58F-5F69-473A-B890-6C0219B051D3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41C68287-CF60-4E44-8824-7C8CD25FA545}">
      <dgm:prSet/>
      <dgm:spPr>
        <a:solidFill>
          <a:srgbClr val="F7A7E6"/>
        </a:solidFill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نظام های مهندسی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34E168C9-A952-4935-99D4-9BF46E43A6D1}" type="parTrans" cxnId="{77035172-41B9-42A5-951C-03D6575A6DEF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CC5C3B0C-C96A-49D5-AEF0-00D4A98BEBA1}" type="sibTrans" cxnId="{77035172-41B9-42A5-951C-03D6575A6DEF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59A2F502-B939-473C-BF95-DCF870CF9BE8}">
      <dgm:prSet/>
      <dgm:spPr>
        <a:solidFill>
          <a:srgbClr val="F7A7E6"/>
        </a:solidFill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نظام پزشکی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BCC3A5B8-A127-48FB-88B1-A996507F3B3B}" type="parTrans" cxnId="{5558504E-36DA-46A5-947A-3EE672CDD844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2D2B9D30-0193-4556-A472-49A55F268F2F}" type="sibTrans" cxnId="{5558504E-36DA-46A5-947A-3EE672CDD844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B4DE450C-A52A-4470-9B42-8CEB5E3324E9}">
      <dgm:prSet/>
      <dgm:spPr>
        <a:solidFill>
          <a:srgbClr val="F7A7E6"/>
        </a:solidFill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کانون وکلا و کارشناسان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13FF0B2A-5A36-49DC-BA31-5E69A714CF40}" type="parTrans" cxnId="{C224E86C-8AAE-4B5E-943C-9D00936FF66D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41C571DB-B6C1-40A6-89E2-5D7E1222EC0E}" type="sibTrans" cxnId="{C224E86C-8AAE-4B5E-943C-9D00936FF66D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666000CA-DEF1-4576-BB42-58B8A267F662}">
      <dgm:prSet/>
      <dgm:spPr>
        <a:solidFill>
          <a:srgbClr val="F7A7E6"/>
        </a:solidFill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و سایر 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3B0D971B-47AD-41CB-A884-6ED527AB7148}" type="parTrans" cxnId="{9AB9DC02-0400-4E41-A282-7047A7C8A200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07817E3E-8B3D-4AC6-A28E-8AA8B5291BE2}" type="sibTrans" cxnId="{9AB9DC02-0400-4E41-A282-7047A7C8A200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14A2BF86-AC15-430F-B691-BCAF5AC94BAF}">
      <dgm:prSet/>
      <dgm:spPr>
        <a:solidFill>
          <a:srgbClr val="FFC000"/>
        </a:solidFill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تشکل های </a:t>
          </a:r>
        </a:p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اجتماعی 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CBE68B48-D385-4F5A-95A0-D3037E9C1403}" type="sibTrans" cxnId="{46D210C0-117A-4A39-B1BF-D93ABE865DD9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15F77675-CB40-465E-9698-1D69A4E74590}" type="parTrans" cxnId="{46D210C0-117A-4A39-B1BF-D93ABE865DD9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F7004259-8E80-45A6-9C59-60845ECCF864}" type="pres">
      <dgm:prSet presAssocID="{DF4BE8D6-868B-4699-9226-91BA7F3B807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C5E581C-5459-416C-8EB6-0BBEB7E0ACFA}" type="pres">
      <dgm:prSet presAssocID="{25CE7E0B-4084-4DC6-9762-BF3B0B0783B4}" presName="hierRoot1" presStyleCnt="0">
        <dgm:presLayoutVars>
          <dgm:hierBranch val="init"/>
        </dgm:presLayoutVars>
      </dgm:prSet>
      <dgm:spPr/>
    </dgm:pt>
    <dgm:pt modelId="{5BCCB2BF-9F5A-42CA-A3A4-250646894AA3}" type="pres">
      <dgm:prSet presAssocID="{25CE7E0B-4084-4DC6-9762-BF3B0B0783B4}" presName="rootComposite1" presStyleCnt="0"/>
      <dgm:spPr/>
    </dgm:pt>
    <dgm:pt modelId="{C753564C-EB6A-4610-9BDE-5B15671873A4}" type="pres">
      <dgm:prSet presAssocID="{25CE7E0B-4084-4DC6-9762-BF3B0B0783B4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E86D61E-098A-41F0-97AC-4B5A74832493}" type="pres">
      <dgm:prSet presAssocID="{25CE7E0B-4084-4DC6-9762-BF3B0B0783B4}" presName="rootConnector1" presStyleLbl="node1" presStyleIdx="0" presStyleCnt="0"/>
      <dgm:spPr/>
      <dgm:t>
        <a:bodyPr/>
        <a:lstStyle/>
        <a:p>
          <a:endParaRPr lang="en-US"/>
        </a:p>
      </dgm:t>
    </dgm:pt>
    <dgm:pt modelId="{EBA97341-A8DE-402C-A6FD-72793782F5A0}" type="pres">
      <dgm:prSet presAssocID="{25CE7E0B-4084-4DC6-9762-BF3B0B0783B4}" presName="hierChild2" presStyleCnt="0"/>
      <dgm:spPr/>
    </dgm:pt>
    <dgm:pt modelId="{6FC55A11-6F21-47FD-85AC-945DA36ACFD0}" type="pres">
      <dgm:prSet presAssocID="{5F7EB0E6-2B97-4DD7-826F-8F8E7CF60836}" presName="Name37" presStyleLbl="parChTrans1D2" presStyleIdx="0" presStyleCnt="4"/>
      <dgm:spPr/>
      <dgm:t>
        <a:bodyPr/>
        <a:lstStyle/>
        <a:p>
          <a:endParaRPr lang="en-US"/>
        </a:p>
      </dgm:t>
    </dgm:pt>
    <dgm:pt modelId="{A1B9D104-E40C-4EF0-ADF5-A4045231E044}" type="pres">
      <dgm:prSet presAssocID="{90B40B99-01A9-4B47-9AEE-A7D98D56EC6E}" presName="hierRoot2" presStyleCnt="0">
        <dgm:presLayoutVars>
          <dgm:hierBranch val="init"/>
        </dgm:presLayoutVars>
      </dgm:prSet>
      <dgm:spPr/>
    </dgm:pt>
    <dgm:pt modelId="{C62842AC-5BFF-4B10-818A-19FE28E69D5D}" type="pres">
      <dgm:prSet presAssocID="{90B40B99-01A9-4B47-9AEE-A7D98D56EC6E}" presName="rootComposite" presStyleCnt="0"/>
      <dgm:spPr/>
    </dgm:pt>
    <dgm:pt modelId="{837103EA-A95B-4778-80AC-CC22CC25A8C2}" type="pres">
      <dgm:prSet presAssocID="{90B40B99-01A9-4B47-9AEE-A7D98D56EC6E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365000A-E9B9-47CB-B53A-CDBB6FBDE009}" type="pres">
      <dgm:prSet presAssocID="{90B40B99-01A9-4B47-9AEE-A7D98D56EC6E}" presName="rootConnector" presStyleLbl="node2" presStyleIdx="0" presStyleCnt="4"/>
      <dgm:spPr/>
      <dgm:t>
        <a:bodyPr/>
        <a:lstStyle/>
        <a:p>
          <a:endParaRPr lang="en-US"/>
        </a:p>
      </dgm:t>
    </dgm:pt>
    <dgm:pt modelId="{5D365888-55BB-4A7D-8596-3F4D8855A0AC}" type="pres">
      <dgm:prSet presAssocID="{90B40B99-01A9-4B47-9AEE-A7D98D56EC6E}" presName="hierChild4" presStyleCnt="0"/>
      <dgm:spPr/>
    </dgm:pt>
    <dgm:pt modelId="{489E8CBC-5ACC-45C9-A389-0B09D2E48DC0}" type="pres">
      <dgm:prSet presAssocID="{FA57FCEA-1450-44A2-9AB2-71F3CC2B15F1}" presName="Name37" presStyleLbl="parChTrans1D3" presStyleIdx="0" presStyleCnt="14"/>
      <dgm:spPr/>
      <dgm:t>
        <a:bodyPr/>
        <a:lstStyle/>
        <a:p>
          <a:endParaRPr lang="en-US"/>
        </a:p>
      </dgm:t>
    </dgm:pt>
    <dgm:pt modelId="{7DD3C3E4-9C4A-495E-9BE9-50EC00E8891B}" type="pres">
      <dgm:prSet presAssocID="{83A711D4-4490-41D8-BC71-77BD2D2FF146}" presName="hierRoot2" presStyleCnt="0">
        <dgm:presLayoutVars>
          <dgm:hierBranch val="init"/>
        </dgm:presLayoutVars>
      </dgm:prSet>
      <dgm:spPr/>
    </dgm:pt>
    <dgm:pt modelId="{E35B2535-E446-4600-A7A6-DC6B673EFB21}" type="pres">
      <dgm:prSet presAssocID="{83A711D4-4490-41D8-BC71-77BD2D2FF146}" presName="rootComposite" presStyleCnt="0"/>
      <dgm:spPr/>
    </dgm:pt>
    <dgm:pt modelId="{94DD325F-1929-4DA6-B6F9-AA30F8BC8BE1}" type="pres">
      <dgm:prSet presAssocID="{83A711D4-4490-41D8-BC71-77BD2D2FF146}" presName="rootText" presStyleLbl="node3" presStyleIdx="0" presStyleCnt="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EED3143-31BE-4339-9E05-7B736203D8DC}" type="pres">
      <dgm:prSet presAssocID="{83A711D4-4490-41D8-BC71-77BD2D2FF146}" presName="rootConnector" presStyleLbl="node3" presStyleIdx="0" presStyleCnt="14"/>
      <dgm:spPr/>
      <dgm:t>
        <a:bodyPr/>
        <a:lstStyle/>
        <a:p>
          <a:endParaRPr lang="en-US"/>
        </a:p>
      </dgm:t>
    </dgm:pt>
    <dgm:pt modelId="{EA169AC4-E1FB-4F21-96F5-7B30990DB433}" type="pres">
      <dgm:prSet presAssocID="{83A711D4-4490-41D8-BC71-77BD2D2FF146}" presName="hierChild4" presStyleCnt="0"/>
      <dgm:spPr/>
    </dgm:pt>
    <dgm:pt modelId="{22622FC6-65F3-407C-9DB2-DF6C6BAF2B02}" type="pres">
      <dgm:prSet presAssocID="{83A711D4-4490-41D8-BC71-77BD2D2FF146}" presName="hierChild5" presStyleCnt="0"/>
      <dgm:spPr/>
    </dgm:pt>
    <dgm:pt modelId="{80A23C5C-DF7D-4F26-BE80-15F88418DB85}" type="pres">
      <dgm:prSet presAssocID="{310418E5-9006-4C33-8A45-867572823534}" presName="Name37" presStyleLbl="parChTrans1D3" presStyleIdx="1" presStyleCnt="14"/>
      <dgm:spPr/>
      <dgm:t>
        <a:bodyPr/>
        <a:lstStyle/>
        <a:p>
          <a:endParaRPr lang="en-US"/>
        </a:p>
      </dgm:t>
    </dgm:pt>
    <dgm:pt modelId="{EE8EBBF1-005D-4195-9BD8-A210ABC3E7BD}" type="pres">
      <dgm:prSet presAssocID="{66C790DD-193E-4333-9E40-3BCFF383A9BA}" presName="hierRoot2" presStyleCnt="0">
        <dgm:presLayoutVars>
          <dgm:hierBranch val="init"/>
        </dgm:presLayoutVars>
      </dgm:prSet>
      <dgm:spPr/>
    </dgm:pt>
    <dgm:pt modelId="{BB5D095B-0348-4C5F-8DB8-297F4E547EDD}" type="pres">
      <dgm:prSet presAssocID="{66C790DD-193E-4333-9E40-3BCFF383A9BA}" presName="rootComposite" presStyleCnt="0"/>
      <dgm:spPr/>
    </dgm:pt>
    <dgm:pt modelId="{605BEB25-5503-46DA-AC99-9D432B9D34F7}" type="pres">
      <dgm:prSet presAssocID="{66C790DD-193E-4333-9E40-3BCFF383A9BA}" presName="rootText" presStyleLbl="node3" presStyleIdx="1" presStyleCnt="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F5EA31D-2E29-4F48-9A51-78431137CE34}" type="pres">
      <dgm:prSet presAssocID="{66C790DD-193E-4333-9E40-3BCFF383A9BA}" presName="rootConnector" presStyleLbl="node3" presStyleIdx="1" presStyleCnt="14"/>
      <dgm:spPr/>
      <dgm:t>
        <a:bodyPr/>
        <a:lstStyle/>
        <a:p>
          <a:endParaRPr lang="en-US"/>
        </a:p>
      </dgm:t>
    </dgm:pt>
    <dgm:pt modelId="{0D2AD9BC-4C55-40BB-AC43-578BE489E01E}" type="pres">
      <dgm:prSet presAssocID="{66C790DD-193E-4333-9E40-3BCFF383A9BA}" presName="hierChild4" presStyleCnt="0"/>
      <dgm:spPr/>
    </dgm:pt>
    <dgm:pt modelId="{F9B72734-2950-446B-94B3-7927A10B89A6}" type="pres">
      <dgm:prSet presAssocID="{66C790DD-193E-4333-9E40-3BCFF383A9BA}" presName="hierChild5" presStyleCnt="0"/>
      <dgm:spPr/>
    </dgm:pt>
    <dgm:pt modelId="{8170847F-FC98-48CF-AA17-30425B43397D}" type="pres">
      <dgm:prSet presAssocID="{11E1E9B4-5F7D-42AA-B761-47A2682FA8F8}" presName="Name37" presStyleLbl="parChTrans1D3" presStyleIdx="2" presStyleCnt="14"/>
      <dgm:spPr/>
      <dgm:t>
        <a:bodyPr/>
        <a:lstStyle/>
        <a:p>
          <a:endParaRPr lang="en-US"/>
        </a:p>
      </dgm:t>
    </dgm:pt>
    <dgm:pt modelId="{DAD033C3-B444-47C2-B361-D5872CCC99E2}" type="pres">
      <dgm:prSet presAssocID="{310F03F7-BD88-47B4-9ADE-CAA7CC954547}" presName="hierRoot2" presStyleCnt="0">
        <dgm:presLayoutVars>
          <dgm:hierBranch val="init"/>
        </dgm:presLayoutVars>
      </dgm:prSet>
      <dgm:spPr/>
    </dgm:pt>
    <dgm:pt modelId="{79CF57DE-EA8D-4236-A11D-235D1B433505}" type="pres">
      <dgm:prSet presAssocID="{310F03F7-BD88-47B4-9ADE-CAA7CC954547}" presName="rootComposite" presStyleCnt="0"/>
      <dgm:spPr/>
    </dgm:pt>
    <dgm:pt modelId="{E52CD753-58F3-455A-B94A-29AA258CAAEC}" type="pres">
      <dgm:prSet presAssocID="{310F03F7-BD88-47B4-9ADE-CAA7CC954547}" presName="rootText" presStyleLbl="node3" presStyleIdx="2" presStyleCnt="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2BFB4BE-3B8F-441E-A84A-9D17749B19F6}" type="pres">
      <dgm:prSet presAssocID="{310F03F7-BD88-47B4-9ADE-CAA7CC954547}" presName="rootConnector" presStyleLbl="node3" presStyleIdx="2" presStyleCnt="14"/>
      <dgm:spPr/>
      <dgm:t>
        <a:bodyPr/>
        <a:lstStyle/>
        <a:p>
          <a:endParaRPr lang="en-US"/>
        </a:p>
      </dgm:t>
    </dgm:pt>
    <dgm:pt modelId="{F89541D5-FD96-43BF-B699-E095DE4989F6}" type="pres">
      <dgm:prSet presAssocID="{310F03F7-BD88-47B4-9ADE-CAA7CC954547}" presName="hierChild4" presStyleCnt="0"/>
      <dgm:spPr/>
    </dgm:pt>
    <dgm:pt modelId="{B6837696-904A-482A-8734-72C2638A6788}" type="pres">
      <dgm:prSet presAssocID="{310F03F7-BD88-47B4-9ADE-CAA7CC954547}" presName="hierChild5" presStyleCnt="0"/>
      <dgm:spPr/>
    </dgm:pt>
    <dgm:pt modelId="{08522783-4D13-4559-A253-8B7C8C3A4A34}" type="pres">
      <dgm:prSet presAssocID="{90B40B99-01A9-4B47-9AEE-A7D98D56EC6E}" presName="hierChild5" presStyleCnt="0"/>
      <dgm:spPr/>
    </dgm:pt>
    <dgm:pt modelId="{F7F552C8-57F0-4206-AE59-B624166D3F90}" type="pres">
      <dgm:prSet presAssocID="{D23481B7-EFD0-4CA0-A2DD-6FB0F49A7AA7}" presName="Name37" presStyleLbl="parChTrans1D2" presStyleIdx="1" presStyleCnt="4"/>
      <dgm:spPr/>
      <dgm:t>
        <a:bodyPr/>
        <a:lstStyle/>
        <a:p>
          <a:endParaRPr lang="en-US"/>
        </a:p>
      </dgm:t>
    </dgm:pt>
    <dgm:pt modelId="{19198D5B-1FFF-4E54-9F1B-CE94D7F54A4F}" type="pres">
      <dgm:prSet presAssocID="{CB9932E0-8CA2-4988-A248-514FE75AD3CD}" presName="hierRoot2" presStyleCnt="0">
        <dgm:presLayoutVars>
          <dgm:hierBranch val="init"/>
        </dgm:presLayoutVars>
      </dgm:prSet>
      <dgm:spPr/>
    </dgm:pt>
    <dgm:pt modelId="{B4FD4DFB-F5FD-4421-99FE-95570BA18AC4}" type="pres">
      <dgm:prSet presAssocID="{CB9932E0-8CA2-4988-A248-514FE75AD3CD}" presName="rootComposite" presStyleCnt="0"/>
      <dgm:spPr/>
    </dgm:pt>
    <dgm:pt modelId="{4BA72F2C-EE4F-4B3B-BA89-7D720D1B9E14}" type="pres">
      <dgm:prSet presAssocID="{CB9932E0-8CA2-4988-A248-514FE75AD3CD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EF80483-B64A-487C-AE82-189DC4F2DC6D}" type="pres">
      <dgm:prSet presAssocID="{CB9932E0-8CA2-4988-A248-514FE75AD3CD}" presName="rootConnector" presStyleLbl="node2" presStyleIdx="1" presStyleCnt="4"/>
      <dgm:spPr/>
      <dgm:t>
        <a:bodyPr/>
        <a:lstStyle/>
        <a:p>
          <a:endParaRPr lang="en-US"/>
        </a:p>
      </dgm:t>
    </dgm:pt>
    <dgm:pt modelId="{485919DA-1C24-4F77-8EF8-3A5E382876F5}" type="pres">
      <dgm:prSet presAssocID="{CB9932E0-8CA2-4988-A248-514FE75AD3CD}" presName="hierChild4" presStyleCnt="0"/>
      <dgm:spPr/>
    </dgm:pt>
    <dgm:pt modelId="{2B9C73E7-47BB-4048-B3CC-357BD434E9C1}" type="pres">
      <dgm:prSet presAssocID="{ED133CFB-5CBF-42B1-A106-7E3D87CCBEE9}" presName="Name37" presStyleLbl="parChTrans1D3" presStyleIdx="3" presStyleCnt="14"/>
      <dgm:spPr/>
      <dgm:t>
        <a:bodyPr/>
        <a:lstStyle/>
        <a:p>
          <a:endParaRPr lang="en-US"/>
        </a:p>
      </dgm:t>
    </dgm:pt>
    <dgm:pt modelId="{6612E50C-82C6-44CF-A723-4B2D2B72993E}" type="pres">
      <dgm:prSet presAssocID="{DB6B92CB-387D-4713-A479-3522FB7C6033}" presName="hierRoot2" presStyleCnt="0">
        <dgm:presLayoutVars>
          <dgm:hierBranch val="init"/>
        </dgm:presLayoutVars>
      </dgm:prSet>
      <dgm:spPr/>
    </dgm:pt>
    <dgm:pt modelId="{E3EE135F-4BDB-44FB-835F-337E0356E2B9}" type="pres">
      <dgm:prSet presAssocID="{DB6B92CB-387D-4713-A479-3522FB7C6033}" presName="rootComposite" presStyleCnt="0"/>
      <dgm:spPr/>
    </dgm:pt>
    <dgm:pt modelId="{8971BEB7-1182-4063-A75F-4462471C1398}" type="pres">
      <dgm:prSet presAssocID="{DB6B92CB-387D-4713-A479-3522FB7C6033}" presName="rootText" presStyleLbl="node3" presStyleIdx="3" presStyleCnt="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064BB17-AF16-435F-A15A-74678A408CB7}" type="pres">
      <dgm:prSet presAssocID="{DB6B92CB-387D-4713-A479-3522FB7C6033}" presName="rootConnector" presStyleLbl="node3" presStyleIdx="3" presStyleCnt="14"/>
      <dgm:spPr/>
      <dgm:t>
        <a:bodyPr/>
        <a:lstStyle/>
        <a:p>
          <a:endParaRPr lang="en-US"/>
        </a:p>
      </dgm:t>
    </dgm:pt>
    <dgm:pt modelId="{02C58966-1B5F-4EC1-A882-065EAA28A5D8}" type="pres">
      <dgm:prSet presAssocID="{DB6B92CB-387D-4713-A479-3522FB7C6033}" presName="hierChild4" presStyleCnt="0"/>
      <dgm:spPr/>
    </dgm:pt>
    <dgm:pt modelId="{DFC52CFB-B76D-45B6-A98D-A70CEDB35F1D}" type="pres">
      <dgm:prSet presAssocID="{DB6B92CB-387D-4713-A479-3522FB7C6033}" presName="hierChild5" presStyleCnt="0"/>
      <dgm:spPr/>
    </dgm:pt>
    <dgm:pt modelId="{29F151A5-2EFF-48E1-9F6B-B449FE8319FF}" type="pres">
      <dgm:prSet presAssocID="{E092EC02-7096-45DB-852E-EDC53969447F}" presName="Name37" presStyleLbl="parChTrans1D3" presStyleIdx="4" presStyleCnt="14"/>
      <dgm:spPr/>
      <dgm:t>
        <a:bodyPr/>
        <a:lstStyle/>
        <a:p>
          <a:endParaRPr lang="en-US"/>
        </a:p>
      </dgm:t>
    </dgm:pt>
    <dgm:pt modelId="{EBF75D75-17A3-4446-8205-38B73E76C8DE}" type="pres">
      <dgm:prSet presAssocID="{3AE2E54B-8938-4AA2-AAED-2056A3318479}" presName="hierRoot2" presStyleCnt="0">
        <dgm:presLayoutVars>
          <dgm:hierBranch val="init"/>
        </dgm:presLayoutVars>
      </dgm:prSet>
      <dgm:spPr/>
    </dgm:pt>
    <dgm:pt modelId="{5EC94F18-165A-4ABF-9786-3DA8BA0BA023}" type="pres">
      <dgm:prSet presAssocID="{3AE2E54B-8938-4AA2-AAED-2056A3318479}" presName="rootComposite" presStyleCnt="0"/>
      <dgm:spPr/>
    </dgm:pt>
    <dgm:pt modelId="{EA195A80-F98E-4472-8AD9-B99914FD4074}" type="pres">
      <dgm:prSet presAssocID="{3AE2E54B-8938-4AA2-AAED-2056A3318479}" presName="rootText" presStyleLbl="node3" presStyleIdx="4" presStyleCnt="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534D7BE-B302-4149-87C0-3398C14A001B}" type="pres">
      <dgm:prSet presAssocID="{3AE2E54B-8938-4AA2-AAED-2056A3318479}" presName="rootConnector" presStyleLbl="node3" presStyleIdx="4" presStyleCnt="14"/>
      <dgm:spPr/>
      <dgm:t>
        <a:bodyPr/>
        <a:lstStyle/>
        <a:p>
          <a:endParaRPr lang="en-US"/>
        </a:p>
      </dgm:t>
    </dgm:pt>
    <dgm:pt modelId="{F4608B0F-9DD1-4252-8346-A8EB94484426}" type="pres">
      <dgm:prSet presAssocID="{3AE2E54B-8938-4AA2-AAED-2056A3318479}" presName="hierChild4" presStyleCnt="0"/>
      <dgm:spPr/>
    </dgm:pt>
    <dgm:pt modelId="{BC319E9F-8ED2-43AB-891A-B57FA529777A}" type="pres">
      <dgm:prSet presAssocID="{3AE2E54B-8938-4AA2-AAED-2056A3318479}" presName="hierChild5" presStyleCnt="0"/>
      <dgm:spPr/>
    </dgm:pt>
    <dgm:pt modelId="{16C5462D-26FB-42A7-A4E9-68DE50E9DDB1}" type="pres">
      <dgm:prSet presAssocID="{C70F2504-037D-4392-AD4D-CF7A3CA06C3E}" presName="Name37" presStyleLbl="parChTrans1D3" presStyleIdx="5" presStyleCnt="14"/>
      <dgm:spPr/>
      <dgm:t>
        <a:bodyPr/>
        <a:lstStyle/>
        <a:p>
          <a:endParaRPr lang="en-US"/>
        </a:p>
      </dgm:t>
    </dgm:pt>
    <dgm:pt modelId="{A2260852-3752-4D9D-A936-A9E4C6B79EB9}" type="pres">
      <dgm:prSet presAssocID="{E2F25F5F-944E-4D51-8A8A-80C7CF4DF8DC}" presName="hierRoot2" presStyleCnt="0">
        <dgm:presLayoutVars>
          <dgm:hierBranch val="init"/>
        </dgm:presLayoutVars>
      </dgm:prSet>
      <dgm:spPr/>
    </dgm:pt>
    <dgm:pt modelId="{95AF6120-77AC-42C9-9707-104A80D0DE3F}" type="pres">
      <dgm:prSet presAssocID="{E2F25F5F-944E-4D51-8A8A-80C7CF4DF8DC}" presName="rootComposite" presStyleCnt="0"/>
      <dgm:spPr/>
    </dgm:pt>
    <dgm:pt modelId="{EA5FEF72-B2C3-425B-A244-7AD589E1D442}" type="pres">
      <dgm:prSet presAssocID="{E2F25F5F-944E-4D51-8A8A-80C7CF4DF8DC}" presName="rootText" presStyleLbl="node3" presStyleIdx="5" presStyleCnt="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4F82A25-6DC3-42A2-A7CB-4C56E8DB2FB5}" type="pres">
      <dgm:prSet presAssocID="{E2F25F5F-944E-4D51-8A8A-80C7CF4DF8DC}" presName="rootConnector" presStyleLbl="node3" presStyleIdx="5" presStyleCnt="14"/>
      <dgm:spPr/>
      <dgm:t>
        <a:bodyPr/>
        <a:lstStyle/>
        <a:p>
          <a:endParaRPr lang="en-US"/>
        </a:p>
      </dgm:t>
    </dgm:pt>
    <dgm:pt modelId="{F80D851A-7792-43FF-ACBC-0CE9BC3A51CA}" type="pres">
      <dgm:prSet presAssocID="{E2F25F5F-944E-4D51-8A8A-80C7CF4DF8DC}" presName="hierChild4" presStyleCnt="0"/>
      <dgm:spPr/>
    </dgm:pt>
    <dgm:pt modelId="{CA5CA496-9BC1-494A-BD71-E26B29873123}" type="pres">
      <dgm:prSet presAssocID="{E2F25F5F-944E-4D51-8A8A-80C7CF4DF8DC}" presName="hierChild5" presStyleCnt="0"/>
      <dgm:spPr/>
    </dgm:pt>
    <dgm:pt modelId="{4B411635-52D7-4907-9EBF-328FDC6707A9}" type="pres">
      <dgm:prSet presAssocID="{CB9932E0-8CA2-4988-A248-514FE75AD3CD}" presName="hierChild5" presStyleCnt="0"/>
      <dgm:spPr/>
    </dgm:pt>
    <dgm:pt modelId="{D238DCC9-A4FE-42D6-B87C-FE7708ADD8D0}" type="pres">
      <dgm:prSet presAssocID="{15F77675-CB40-465E-9698-1D69A4E74590}" presName="Name37" presStyleLbl="parChTrans1D2" presStyleIdx="2" presStyleCnt="4"/>
      <dgm:spPr/>
      <dgm:t>
        <a:bodyPr/>
        <a:lstStyle/>
        <a:p>
          <a:endParaRPr lang="en-US"/>
        </a:p>
      </dgm:t>
    </dgm:pt>
    <dgm:pt modelId="{E3420DCF-9163-45F7-B219-EB62C0DEAEBF}" type="pres">
      <dgm:prSet presAssocID="{14A2BF86-AC15-430F-B691-BCAF5AC94BAF}" presName="hierRoot2" presStyleCnt="0">
        <dgm:presLayoutVars>
          <dgm:hierBranch val="init"/>
        </dgm:presLayoutVars>
      </dgm:prSet>
      <dgm:spPr/>
    </dgm:pt>
    <dgm:pt modelId="{E9C51BAC-5B84-4ACA-8481-C53D2C6E1A0C}" type="pres">
      <dgm:prSet presAssocID="{14A2BF86-AC15-430F-B691-BCAF5AC94BAF}" presName="rootComposite" presStyleCnt="0"/>
      <dgm:spPr/>
    </dgm:pt>
    <dgm:pt modelId="{7CCCE58B-F4BA-4847-BDFD-4A12E1479110}" type="pres">
      <dgm:prSet presAssocID="{14A2BF86-AC15-430F-B691-BCAF5AC94BAF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A5893B3-C7F4-43D2-B65C-58C2AE9F14F9}" type="pres">
      <dgm:prSet presAssocID="{14A2BF86-AC15-430F-B691-BCAF5AC94BAF}" presName="rootConnector" presStyleLbl="node2" presStyleIdx="2" presStyleCnt="4"/>
      <dgm:spPr/>
      <dgm:t>
        <a:bodyPr/>
        <a:lstStyle/>
        <a:p>
          <a:endParaRPr lang="en-US"/>
        </a:p>
      </dgm:t>
    </dgm:pt>
    <dgm:pt modelId="{C4298ABC-ED88-4FAD-B1C0-CB15D71FEF97}" type="pres">
      <dgm:prSet presAssocID="{14A2BF86-AC15-430F-B691-BCAF5AC94BAF}" presName="hierChild4" presStyleCnt="0"/>
      <dgm:spPr/>
    </dgm:pt>
    <dgm:pt modelId="{28A010CF-DCE5-4428-80C3-C131DBCE736E}" type="pres">
      <dgm:prSet presAssocID="{2B3A54BF-EF68-4D06-8868-4CADB9901567}" presName="Name37" presStyleLbl="parChTrans1D3" presStyleIdx="6" presStyleCnt="14"/>
      <dgm:spPr/>
      <dgm:t>
        <a:bodyPr/>
        <a:lstStyle/>
        <a:p>
          <a:endParaRPr lang="en-US"/>
        </a:p>
      </dgm:t>
    </dgm:pt>
    <dgm:pt modelId="{A80A9865-59BF-4757-8E7E-C172917F0657}" type="pres">
      <dgm:prSet presAssocID="{1A863161-0254-4581-AF1B-978C84129A60}" presName="hierRoot2" presStyleCnt="0">
        <dgm:presLayoutVars>
          <dgm:hierBranch val="init"/>
        </dgm:presLayoutVars>
      </dgm:prSet>
      <dgm:spPr/>
    </dgm:pt>
    <dgm:pt modelId="{56DBE61D-2BA1-405C-8D1A-13B8A4BBD67B}" type="pres">
      <dgm:prSet presAssocID="{1A863161-0254-4581-AF1B-978C84129A60}" presName="rootComposite" presStyleCnt="0"/>
      <dgm:spPr/>
    </dgm:pt>
    <dgm:pt modelId="{A44672A0-E1E6-44E5-91D1-E9B068386984}" type="pres">
      <dgm:prSet presAssocID="{1A863161-0254-4581-AF1B-978C84129A60}" presName="rootText" presStyleLbl="node3" presStyleIdx="6" presStyleCnt="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922CEBB-C24B-49E6-BEF2-7D90EE2EF1D8}" type="pres">
      <dgm:prSet presAssocID="{1A863161-0254-4581-AF1B-978C84129A60}" presName="rootConnector" presStyleLbl="node3" presStyleIdx="6" presStyleCnt="14"/>
      <dgm:spPr/>
      <dgm:t>
        <a:bodyPr/>
        <a:lstStyle/>
        <a:p>
          <a:endParaRPr lang="en-US"/>
        </a:p>
      </dgm:t>
    </dgm:pt>
    <dgm:pt modelId="{62334AB0-DE11-4CBE-A4F2-D3B1D8AC6D4F}" type="pres">
      <dgm:prSet presAssocID="{1A863161-0254-4581-AF1B-978C84129A60}" presName="hierChild4" presStyleCnt="0"/>
      <dgm:spPr/>
    </dgm:pt>
    <dgm:pt modelId="{0F396774-6B8B-449B-8533-6A8D582C76FB}" type="pres">
      <dgm:prSet presAssocID="{FCC52E7F-7B51-4C56-96D2-7C1E9294F254}" presName="Name37" presStyleLbl="parChTrans1D4" presStyleIdx="0" presStyleCnt="5"/>
      <dgm:spPr/>
      <dgm:t>
        <a:bodyPr/>
        <a:lstStyle/>
        <a:p>
          <a:endParaRPr lang="en-US"/>
        </a:p>
      </dgm:t>
    </dgm:pt>
    <dgm:pt modelId="{D2DFC59E-6CD4-40FD-8DC4-9F6022ABBDAE}" type="pres">
      <dgm:prSet presAssocID="{B4C14D96-24CD-4DCC-97B5-41D8D9AFFE2D}" presName="hierRoot2" presStyleCnt="0">
        <dgm:presLayoutVars>
          <dgm:hierBranch val="init"/>
        </dgm:presLayoutVars>
      </dgm:prSet>
      <dgm:spPr/>
    </dgm:pt>
    <dgm:pt modelId="{303F95DD-DD25-4B6F-920B-1C52A454A389}" type="pres">
      <dgm:prSet presAssocID="{B4C14D96-24CD-4DCC-97B5-41D8D9AFFE2D}" presName="rootComposite" presStyleCnt="0"/>
      <dgm:spPr/>
    </dgm:pt>
    <dgm:pt modelId="{55A23FCD-665B-44B7-B915-E1CA196FC081}" type="pres">
      <dgm:prSet presAssocID="{B4C14D96-24CD-4DCC-97B5-41D8D9AFFE2D}" presName="rootText" presStyleLbl="node4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7A9F2E6-6ACB-4C46-9C27-150E3771BD7B}" type="pres">
      <dgm:prSet presAssocID="{B4C14D96-24CD-4DCC-97B5-41D8D9AFFE2D}" presName="rootConnector" presStyleLbl="node4" presStyleIdx="0" presStyleCnt="5"/>
      <dgm:spPr/>
      <dgm:t>
        <a:bodyPr/>
        <a:lstStyle/>
        <a:p>
          <a:endParaRPr lang="en-US"/>
        </a:p>
      </dgm:t>
    </dgm:pt>
    <dgm:pt modelId="{DD08565D-2BA7-4DA8-9EBD-292825FAA0F6}" type="pres">
      <dgm:prSet presAssocID="{B4C14D96-24CD-4DCC-97B5-41D8D9AFFE2D}" presName="hierChild4" presStyleCnt="0"/>
      <dgm:spPr/>
    </dgm:pt>
    <dgm:pt modelId="{34C31306-07F0-46F0-A3CC-F2191520A412}" type="pres">
      <dgm:prSet presAssocID="{B4C14D96-24CD-4DCC-97B5-41D8D9AFFE2D}" presName="hierChild5" presStyleCnt="0"/>
      <dgm:spPr/>
    </dgm:pt>
    <dgm:pt modelId="{ED9DC722-81C1-4919-B687-2CA4A00E316E}" type="pres">
      <dgm:prSet presAssocID="{3D2BDA65-7E5F-4CEC-8D8A-7CADD33DEAB8}" presName="Name37" presStyleLbl="parChTrans1D4" presStyleIdx="1" presStyleCnt="5"/>
      <dgm:spPr/>
      <dgm:t>
        <a:bodyPr/>
        <a:lstStyle/>
        <a:p>
          <a:endParaRPr lang="en-US"/>
        </a:p>
      </dgm:t>
    </dgm:pt>
    <dgm:pt modelId="{1367C080-DEC4-4793-A5B6-1EA105A341A9}" type="pres">
      <dgm:prSet presAssocID="{9B00776E-7A21-43F7-8848-ABC93DE792F5}" presName="hierRoot2" presStyleCnt="0">
        <dgm:presLayoutVars>
          <dgm:hierBranch val="init"/>
        </dgm:presLayoutVars>
      </dgm:prSet>
      <dgm:spPr/>
    </dgm:pt>
    <dgm:pt modelId="{5ABB7769-101F-4BB2-AAA9-CB6872DD8162}" type="pres">
      <dgm:prSet presAssocID="{9B00776E-7A21-43F7-8848-ABC93DE792F5}" presName="rootComposite" presStyleCnt="0"/>
      <dgm:spPr/>
    </dgm:pt>
    <dgm:pt modelId="{B115D7E1-6ADA-4CEC-AB3F-C7B07EEDECFE}" type="pres">
      <dgm:prSet presAssocID="{9B00776E-7A21-43F7-8848-ABC93DE792F5}" presName="rootText" presStyleLbl="node4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1662AAF-0507-4D5B-919D-2BC4CC73143C}" type="pres">
      <dgm:prSet presAssocID="{9B00776E-7A21-43F7-8848-ABC93DE792F5}" presName="rootConnector" presStyleLbl="node4" presStyleIdx="1" presStyleCnt="5"/>
      <dgm:spPr/>
      <dgm:t>
        <a:bodyPr/>
        <a:lstStyle/>
        <a:p>
          <a:endParaRPr lang="en-US"/>
        </a:p>
      </dgm:t>
    </dgm:pt>
    <dgm:pt modelId="{10664AB4-AFDC-4392-8792-0AB8EA9EE161}" type="pres">
      <dgm:prSet presAssocID="{9B00776E-7A21-43F7-8848-ABC93DE792F5}" presName="hierChild4" presStyleCnt="0"/>
      <dgm:spPr/>
    </dgm:pt>
    <dgm:pt modelId="{DE837964-7933-4A75-BDE2-6B5FAC7C9D63}" type="pres">
      <dgm:prSet presAssocID="{9B00776E-7A21-43F7-8848-ABC93DE792F5}" presName="hierChild5" presStyleCnt="0"/>
      <dgm:spPr/>
    </dgm:pt>
    <dgm:pt modelId="{2599340F-1182-4435-82A2-ED9F285677F6}" type="pres">
      <dgm:prSet presAssocID="{A2E6E58C-7BBE-423D-AD14-3016B24990B9}" presName="Name37" presStyleLbl="parChTrans1D4" presStyleIdx="2" presStyleCnt="5"/>
      <dgm:spPr/>
      <dgm:t>
        <a:bodyPr/>
        <a:lstStyle/>
        <a:p>
          <a:endParaRPr lang="en-US"/>
        </a:p>
      </dgm:t>
    </dgm:pt>
    <dgm:pt modelId="{B681392D-6D1B-4F1C-9583-53CA853F5D3E}" type="pres">
      <dgm:prSet presAssocID="{51186666-4AC2-470A-9A84-88038BCEC881}" presName="hierRoot2" presStyleCnt="0">
        <dgm:presLayoutVars>
          <dgm:hierBranch val="init"/>
        </dgm:presLayoutVars>
      </dgm:prSet>
      <dgm:spPr/>
    </dgm:pt>
    <dgm:pt modelId="{E9FC0504-F0C7-4219-9953-31E25B9D780E}" type="pres">
      <dgm:prSet presAssocID="{51186666-4AC2-470A-9A84-88038BCEC881}" presName="rootComposite" presStyleCnt="0"/>
      <dgm:spPr/>
    </dgm:pt>
    <dgm:pt modelId="{60A5A23F-AA6A-4A20-B9F0-CA7CA5C04C06}" type="pres">
      <dgm:prSet presAssocID="{51186666-4AC2-470A-9A84-88038BCEC881}" presName="rootText" presStyleLbl="node4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F5B1EC-D904-4110-9545-5EFEDDF1530F}" type="pres">
      <dgm:prSet presAssocID="{51186666-4AC2-470A-9A84-88038BCEC881}" presName="rootConnector" presStyleLbl="node4" presStyleIdx="2" presStyleCnt="5"/>
      <dgm:spPr/>
      <dgm:t>
        <a:bodyPr/>
        <a:lstStyle/>
        <a:p>
          <a:endParaRPr lang="en-US"/>
        </a:p>
      </dgm:t>
    </dgm:pt>
    <dgm:pt modelId="{325AA988-A822-456F-B4B7-D541B240E311}" type="pres">
      <dgm:prSet presAssocID="{51186666-4AC2-470A-9A84-88038BCEC881}" presName="hierChild4" presStyleCnt="0"/>
      <dgm:spPr/>
    </dgm:pt>
    <dgm:pt modelId="{13D24B25-6075-40F1-8432-ECAE0750C40D}" type="pres">
      <dgm:prSet presAssocID="{51186666-4AC2-470A-9A84-88038BCEC881}" presName="hierChild5" presStyleCnt="0"/>
      <dgm:spPr/>
    </dgm:pt>
    <dgm:pt modelId="{E3A8A0A8-7A2C-430C-BF84-283CF597E601}" type="pres">
      <dgm:prSet presAssocID="{3D18F3B2-3A2E-4241-8C30-B9A28BDE5392}" presName="Name37" presStyleLbl="parChTrans1D4" presStyleIdx="3" presStyleCnt="5"/>
      <dgm:spPr/>
      <dgm:t>
        <a:bodyPr/>
        <a:lstStyle/>
        <a:p>
          <a:endParaRPr lang="en-US"/>
        </a:p>
      </dgm:t>
    </dgm:pt>
    <dgm:pt modelId="{C023B238-02BF-4E83-9243-EE5AE305B16F}" type="pres">
      <dgm:prSet presAssocID="{BC8EB53D-50DC-4B42-90F5-C862766100E8}" presName="hierRoot2" presStyleCnt="0">
        <dgm:presLayoutVars>
          <dgm:hierBranch val="init"/>
        </dgm:presLayoutVars>
      </dgm:prSet>
      <dgm:spPr/>
    </dgm:pt>
    <dgm:pt modelId="{C3536742-5AC3-4DC1-A5D1-C5B7FF69BB9C}" type="pres">
      <dgm:prSet presAssocID="{BC8EB53D-50DC-4B42-90F5-C862766100E8}" presName="rootComposite" presStyleCnt="0"/>
      <dgm:spPr/>
    </dgm:pt>
    <dgm:pt modelId="{C6A46592-6AC6-485E-B0F4-47C1EAD58024}" type="pres">
      <dgm:prSet presAssocID="{BC8EB53D-50DC-4B42-90F5-C862766100E8}" presName="rootText" presStyleLbl="node4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0D3E43D-B0E5-478E-BDF6-16205A72B981}" type="pres">
      <dgm:prSet presAssocID="{BC8EB53D-50DC-4B42-90F5-C862766100E8}" presName="rootConnector" presStyleLbl="node4" presStyleIdx="3" presStyleCnt="5"/>
      <dgm:spPr/>
      <dgm:t>
        <a:bodyPr/>
        <a:lstStyle/>
        <a:p>
          <a:endParaRPr lang="en-US"/>
        </a:p>
      </dgm:t>
    </dgm:pt>
    <dgm:pt modelId="{6AD5EA1C-E047-42B3-A089-42C467107E4E}" type="pres">
      <dgm:prSet presAssocID="{BC8EB53D-50DC-4B42-90F5-C862766100E8}" presName="hierChild4" presStyleCnt="0"/>
      <dgm:spPr/>
    </dgm:pt>
    <dgm:pt modelId="{C11B3794-8437-4F7C-8C87-63FE8E061DAD}" type="pres">
      <dgm:prSet presAssocID="{BC8EB53D-50DC-4B42-90F5-C862766100E8}" presName="hierChild5" presStyleCnt="0"/>
      <dgm:spPr/>
    </dgm:pt>
    <dgm:pt modelId="{EDABB34A-6386-42EF-B23D-D10AE193CEEA}" type="pres">
      <dgm:prSet presAssocID="{2267CAD9-4BDE-4436-8DCA-270EF9741B32}" presName="Name37" presStyleLbl="parChTrans1D4" presStyleIdx="4" presStyleCnt="5"/>
      <dgm:spPr/>
      <dgm:t>
        <a:bodyPr/>
        <a:lstStyle/>
        <a:p>
          <a:endParaRPr lang="en-US"/>
        </a:p>
      </dgm:t>
    </dgm:pt>
    <dgm:pt modelId="{5D6669DE-C7EB-4B3D-9E83-BE232CB5CB13}" type="pres">
      <dgm:prSet presAssocID="{42A1194F-A73B-4919-96C5-1B24B85C864E}" presName="hierRoot2" presStyleCnt="0">
        <dgm:presLayoutVars>
          <dgm:hierBranch val="init"/>
        </dgm:presLayoutVars>
      </dgm:prSet>
      <dgm:spPr/>
    </dgm:pt>
    <dgm:pt modelId="{C0929A75-58EA-4F99-A4FB-C6AD80B939EC}" type="pres">
      <dgm:prSet presAssocID="{42A1194F-A73B-4919-96C5-1B24B85C864E}" presName="rootComposite" presStyleCnt="0"/>
      <dgm:spPr/>
    </dgm:pt>
    <dgm:pt modelId="{439FE1AE-A00C-4C1D-AF12-E97E9A8A40E4}" type="pres">
      <dgm:prSet presAssocID="{42A1194F-A73B-4919-96C5-1B24B85C864E}" presName="rootText" presStyleLbl="node4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95771F9-D3AE-416C-9E7D-05EB078F9862}" type="pres">
      <dgm:prSet presAssocID="{42A1194F-A73B-4919-96C5-1B24B85C864E}" presName="rootConnector" presStyleLbl="node4" presStyleIdx="4" presStyleCnt="5"/>
      <dgm:spPr/>
      <dgm:t>
        <a:bodyPr/>
        <a:lstStyle/>
        <a:p>
          <a:endParaRPr lang="en-US"/>
        </a:p>
      </dgm:t>
    </dgm:pt>
    <dgm:pt modelId="{43CECB3D-084E-4350-8AB5-D56C8CBC6028}" type="pres">
      <dgm:prSet presAssocID="{42A1194F-A73B-4919-96C5-1B24B85C864E}" presName="hierChild4" presStyleCnt="0"/>
      <dgm:spPr/>
    </dgm:pt>
    <dgm:pt modelId="{BD7DF369-48DD-4053-9855-D9B6E87F52E7}" type="pres">
      <dgm:prSet presAssocID="{42A1194F-A73B-4919-96C5-1B24B85C864E}" presName="hierChild5" presStyleCnt="0"/>
      <dgm:spPr/>
    </dgm:pt>
    <dgm:pt modelId="{9EC6E879-20D3-473C-B8D5-27E6A1436FE6}" type="pres">
      <dgm:prSet presAssocID="{1A863161-0254-4581-AF1B-978C84129A60}" presName="hierChild5" presStyleCnt="0"/>
      <dgm:spPr/>
    </dgm:pt>
    <dgm:pt modelId="{B74F5C95-42AC-48A7-B493-D0EAD823BCBC}" type="pres">
      <dgm:prSet presAssocID="{C5FDAC04-051D-40F9-955D-FB4258B2E09A}" presName="Name37" presStyleLbl="parChTrans1D3" presStyleIdx="7" presStyleCnt="14"/>
      <dgm:spPr/>
      <dgm:t>
        <a:bodyPr/>
        <a:lstStyle/>
        <a:p>
          <a:endParaRPr lang="en-US"/>
        </a:p>
      </dgm:t>
    </dgm:pt>
    <dgm:pt modelId="{93F87CA2-C427-408D-97FF-9D2A01510446}" type="pres">
      <dgm:prSet presAssocID="{7C683512-2716-4216-AFC2-4C0AE242EDDD}" presName="hierRoot2" presStyleCnt="0">
        <dgm:presLayoutVars>
          <dgm:hierBranch val="init"/>
        </dgm:presLayoutVars>
      </dgm:prSet>
      <dgm:spPr/>
    </dgm:pt>
    <dgm:pt modelId="{55B964C9-0003-460F-9ED0-51B000A683F0}" type="pres">
      <dgm:prSet presAssocID="{7C683512-2716-4216-AFC2-4C0AE242EDDD}" presName="rootComposite" presStyleCnt="0"/>
      <dgm:spPr/>
    </dgm:pt>
    <dgm:pt modelId="{77198CC4-3C5A-4D96-B7C6-4B2DF9C934B4}" type="pres">
      <dgm:prSet presAssocID="{7C683512-2716-4216-AFC2-4C0AE242EDDD}" presName="rootText" presStyleLbl="node3" presStyleIdx="7" presStyleCnt="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AE61853-DD4D-4661-AC28-44F234D01F77}" type="pres">
      <dgm:prSet presAssocID="{7C683512-2716-4216-AFC2-4C0AE242EDDD}" presName="rootConnector" presStyleLbl="node3" presStyleIdx="7" presStyleCnt="14"/>
      <dgm:spPr/>
      <dgm:t>
        <a:bodyPr/>
        <a:lstStyle/>
        <a:p>
          <a:endParaRPr lang="en-US"/>
        </a:p>
      </dgm:t>
    </dgm:pt>
    <dgm:pt modelId="{DDE96823-C954-4497-9A75-169CDAD71F09}" type="pres">
      <dgm:prSet presAssocID="{7C683512-2716-4216-AFC2-4C0AE242EDDD}" presName="hierChild4" presStyleCnt="0"/>
      <dgm:spPr/>
    </dgm:pt>
    <dgm:pt modelId="{4165962E-3A3E-41DC-BBE1-4DF901B17BD1}" type="pres">
      <dgm:prSet presAssocID="{7C683512-2716-4216-AFC2-4C0AE242EDDD}" presName="hierChild5" presStyleCnt="0"/>
      <dgm:spPr/>
    </dgm:pt>
    <dgm:pt modelId="{6B7326A4-C4B6-40FD-9473-A3FFC9B9305E}" type="pres">
      <dgm:prSet presAssocID="{B59FF043-3ED1-4D75-8321-FA01DA60FEFF}" presName="Name37" presStyleLbl="parChTrans1D3" presStyleIdx="8" presStyleCnt="14"/>
      <dgm:spPr/>
      <dgm:t>
        <a:bodyPr/>
        <a:lstStyle/>
        <a:p>
          <a:endParaRPr lang="en-US"/>
        </a:p>
      </dgm:t>
    </dgm:pt>
    <dgm:pt modelId="{42ACEA4C-4007-4A18-8372-2DF78A6F3FD0}" type="pres">
      <dgm:prSet presAssocID="{85BE67E6-FB21-4F7F-93A3-8619C5CEAC26}" presName="hierRoot2" presStyleCnt="0">
        <dgm:presLayoutVars>
          <dgm:hierBranch val="init"/>
        </dgm:presLayoutVars>
      </dgm:prSet>
      <dgm:spPr/>
    </dgm:pt>
    <dgm:pt modelId="{CBBC0964-1F34-4751-B230-C36C9752B5F2}" type="pres">
      <dgm:prSet presAssocID="{85BE67E6-FB21-4F7F-93A3-8619C5CEAC26}" presName="rootComposite" presStyleCnt="0"/>
      <dgm:spPr/>
    </dgm:pt>
    <dgm:pt modelId="{02916110-7E10-42FE-A7F2-2ED69C7CCCFD}" type="pres">
      <dgm:prSet presAssocID="{85BE67E6-FB21-4F7F-93A3-8619C5CEAC26}" presName="rootText" presStyleLbl="node3" presStyleIdx="8" presStyleCnt="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7A65222-0FB2-4669-8E1E-DCDE70B25AA1}" type="pres">
      <dgm:prSet presAssocID="{85BE67E6-FB21-4F7F-93A3-8619C5CEAC26}" presName="rootConnector" presStyleLbl="node3" presStyleIdx="8" presStyleCnt="14"/>
      <dgm:spPr/>
      <dgm:t>
        <a:bodyPr/>
        <a:lstStyle/>
        <a:p>
          <a:endParaRPr lang="en-US"/>
        </a:p>
      </dgm:t>
    </dgm:pt>
    <dgm:pt modelId="{0C3C2637-C76F-4603-884D-9959BD8F7351}" type="pres">
      <dgm:prSet presAssocID="{85BE67E6-FB21-4F7F-93A3-8619C5CEAC26}" presName="hierChild4" presStyleCnt="0"/>
      <dgm:spPr/>
    </dgm:pt>
    <dgm:pt modelId="{FA7CEA48-AC88-40DD-B207-962F213CC19A}" type="pres">
      <dgm:prSet presAssocID="{85BE67E6-FB21-4F7F-93A3-8619C5CEAC26}" presName="hierChild5" presStyleCnt="0"/>
      <dgm:spPr/>
    </dgm:pt>
    <dgm:pt modelId="{C8EED8F9-E04B-431C-9EBB-A583D152C49A}" type="pres">
      <dgm:prSet presAssocID="{253CE5C7-2712-4D1F-AB60-9E6A89670A7E}" presName="Name37" presStyleLbl="parChTrans1D3" presStyleIdx="9" presStyleCnt="14"/>
      <dgm:spPr/>
      <dgm:t>
        <a:bodyPr/>
        <a:lstStyle/>
        <a:p>
          <a:endParaRPr lang="en-US"/>
        </a:p>
      </dgm:t>
    </dgm:pt>
    <dgm:pt modelId="{AE1644D3-FEEF-44A9-B54E-258D5203C018}" type="pres">
      <dgm:prSet presAssocID="{0CBAD31C-D5EC-43A6-924B-69E5BF05B837}" presName="hierRoot2" presStyleCnt="0">
        <dgm:presLayoutVars>
          <dgm:hierBranch val="init"/>
        </dgm:presLayoutVars>
      </dgm:prSet>
      <dgm:spPr/>
    </dgm:pt>
    <dgm:pt modelId="{D2A188C8-3647-4328-800E-84A39450B096}" type="pres">
      <dgm:prSet presAssocID="{0CBAD31C-D5EC-43A6-924B-69E5BF05B837}" presName="rootComposite" presStyleCnt="0"/>
      <dgm:spPr/>
    </dgm:pt>
    <dgm:pt modelId="{CA82B989-BF60-4733-BDE0-F7DC0D61F5B6}" type="pres">
      <dgm:prSet presAssocID="{0CBAD31C-D5EC-43A6-924B-69E5BF05B837}" presName="rootText" presStyleLbl="node3" presStyleIdx="9" presStyleCnt="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887C387-F91A-4D4C-9803-5104A4073B44}" type="pres">
      <dgm:prSet presAssocID="{0CBAD31C-D5EC-43A6-924B-69E5BF05B837}" presName="rootConnector" presStyleLbl="node3" presStyleIdx="9" presStyleCnt="14"/>
      <dgm:spPr/>
      <dgm:t>
        <a:bodyPr/>
        <a:lstStyle/>
        <a:p>
          <a:endParaRPr lang="en-US"/>
        </a:p>
      </dgm:t>
    </dgm:pt>
    <dgm:pt modelId="{B765604C-F65F-4D3D-AF3C-E1EDB34A6762}" type="pres">
      <dgm:prSet presAssocID="{0CBAD31C-D5EC-43A6-924B-69E5BF05B837}" presName="hierChild4" presStyleCnt="0"/>
      <dgm:spPr/>
    </dgm:pt>
    <dgm:pt modelId="{44A9CA1C-3143-448C-A628-77E8B6AD26FD}" type="pres">
      <dgm:prSet presAssocID="{0CBAD31C-D5EC-43A6-924B-69E5BF05B837}" presName="hierChild5" presStyleCnt="0"/>
      <dgm:spPr/>
    </dgm:pt>
    <dgm:pt modelId="{0CA75691-1EFA-434B-9AEE-9E7939A2CA3E}" type="pres">
      <dgm:prSet presAssocID="{14A2BF86-AC15-430F-B691-BCAF5AC94BAF}" presName="hierChild5" presStyleCnt="0"/>
      <dgm:spPr/>
    </dgm:pt>
    <dgm:pt modelId="{C2A01898-7BCB-4ADD-842C-AA65BC6491BA}" type="pres">
      <dgm:prSet presAssocID="{5FCBE639-187B-4776-8565-206ACD2E5DF9}" presName="Name37" presStyleLbl="parChTrans1D2" presStyleIdx="3" presStyleCnt="4"/>
      <dgm:spPr/>
      <dgm:t>
        <a:bodyPr/>
        <a:lstStyle/>
        <a:p>
          <a:endParaRPr lang="en-US"/>
        </a:p>
      </dgm:t>
    </dgm:pt>
    <dgm:pt modelId="{A8D8FBC5-3206-4147-A946-CCA5AB15F9FE}" type="pres">
      <dgm:prSet presAssocID="{F8EB2EBA-528F-4504-B925-9307CDC93515}" presName="hierRoot2" presStyleCnt="0">
        <dgm:presLayoutVars>
          <dgm:hierBranch val="init"/>
        </dgm:presLayoutVars>
      </dgm:prSet>
      <dgm:spPr/>
    </dgm:pt>
    <dgm:pt modelId="{5DD5D695-C972-494D-9809-6C03E516F1E3}" type="pres">
      <dgm:prSet presAssocID="{F8EB2EBA-528F-4504-B925-9307CDC93515}" presName="rootComposite" presStyleCnt="0"/>
      <dgm:spPr/>
    </dgm:pt>
    <dgm:pt modelId="{F91D771E-6986-4EFA-8703-5679AB51BA21}" type="pres">
      <dgm:prSet presAssocID="{F8EB2EBA-528F-4504-B925-9307CDC93515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C7E1F72-CFBD-4420-92EE-6162E91DFB97}" type="pres">
      <dgm:prSet presAssocID="{F8EB2EBA-528F-4504-B925-9307CDC93515}" presName="rootConnector" presStyleLbl="node2" presStyleIdx="3" presStyleCnt="4"/>
      <dgm:spPr/>
      <dgm:t>
        <a:bodyPr/>
        <a:lstStyle/>
        <a:p>
          <a:endParaRPr lang="en-US"/>
        </a:p>
      </dgm:t>
    </dgm:pt>
    <dgm:pt modelId="{DC6EE92F-0FE9-4A1C-91A9-45E9BA841F0F}" type="pres">
      <dgm:prSet presAssocID="{F8EB2EBA-528F-4504-B925-9307CDC93515}" presName="hierChild4" presStyleCnt="0"/>
      <dgm:spPr/>
    </dgm:pt>
    <dgm:pt modelId="{30445356-F8EE-4576-B523-4217C85A505E}" type="pres">
      <dgm:prSet presAssocID="{34E168C9-A952-4935-99D4-9BF46E43A6D1}" presName="Name37" presStyleLbl="parChTrans1D3" presStyleIdx="10" presStyleCnt="14"/>
      <dgm:spPr/>
      <dgm:t>
        <a:bodyPr/>
        <a:lstStyle/>
        <a:p>
          <a:endParaRPr lang="en-US"/>
        </a:p>
      </dgm:t>
    </dgm:pt>
    <dgm:pt modelId="{19FF7A5A-15AE-492A-813E-0DF5683B3E46}" type="pres">
      <dgm:prSet presAssocID="{41C68287-CF60-4E44-8824-7C8CD25FA545}" presName="hierRoot2" presStyleCnt="0">
        <dgm:presLayoutVars>
          <dgm:hierBranch val="init"/>
        </dgm:presLayoutVars>
      </dgm:prSet>
      <dgm:spPr/>
    </dgm:pt>
    <dgm:pt modelId="{7C8970A5-80FF-4B1C-8808-C6D995A6BB90}" type="pres">
      <dgm:prSet presAssocID="{41C68287-CF60-4E44-8824-7C8CD25FA545}" presName="rootComposite" presStyleCnt="0"/>
      <dgm:spPr/>
    </dgm:pt>
    <dgm:pt modelId="{C453E374-3A00-406E-99A2-72F98118B517}" type="pres">
      <dgm:prSet presAssocID="{41C68287-CF60-4E44-8824-7C8CD25FA545}" presName="rootText" presStyleLbl="node3" presStyleIdx="10" presStyleCnt="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3B0DE2B-FCC2-430A-AB1A-5D5BE4D282FC}" type="pres">
      <dgm:prSet presAssocID="{41C68287-CF60-4E44-8824-7C8CD25FA545}" presName="rootConnector" presStyleLbl="node3" presStyleIdx="10" presStyleCnt="14"/>
      <dgm:spPr/>
      <dgm:t>
        <a:bodyPr/>
        <a:lstStyle/>
        <a:p>
          <a:endParaRPr lang="en-US"/>
        </a:p>
      </dgm:t>
    </dgm:pt>
    <dgm:pt modelId="{FD5CC6C1-1009-4B0C-AB56-D94176FFB11E}" type="pres">
      <dgm:prSet presAssocID="{41C68287-CF60-4E44-8824-7C8CD25FA545}" presName="hierChild4" presStyleCnt="0"/>
      <dgm:spPr/>
    </dgm:pt>
    <dgm:pt modelId="{604F68D9-2AE8-4509-81CF-C25AC63EC36D}" type="pres">
      <dgm:prSet presAssocID="{41C68287-CF60-4E44-8824-7C8CD25FA545}" presName="hierChild5" presStyleCnt="0"/>
      <dgm:spPr/>
    </dgm:pt>
    <dgm:pt modelId="{52D6A6D2-CA32-41EE-9F5E-DEEBB611A36E}" type="pres">
      <dgm:prSet presAssocID="{BCC3A5B8-A127-48FB-88B1-A996507F3B3B}" presName="Name37" presStyleLbl="parChTrans1D3" presStyleIdx="11" presStyleCnt="14"/>
      <dgm:spPr/>
      <dgm:t>
        <a:bodyPr/>
        <a:lstStyle/>
        <a:p>
          <a:endParaRPr lang="en-US"/>
        </a:p>
      </dgm:t>
    </dgm:pt>
    <dgm:pt modelId="{60AA6ADA-A375-4678-9F09-75C57B2FF910}" type="pres">
      <dgm:prSet presAssocID="{59A2F502-B939-473C-BF95-DCF870CF9BE8}" presName="hierRoot2" presStyleCnt="0">
        <dgm:presLayoutVars>
          <dgm:hierBranch val="init"/>
        </dgm:presLayoutVars>
      </dgm:prSet>
      <dgm:spPr/>
    </dgm:pt>
    <dgm:pt modelId="{ACD4988E-9FB1-47CB-B7A8-939983ED60B5}" type="pres">
      <dgm:prSet presAssocID="{59A2F502-B939-473C-BF95-DCF870CF9BE8}" presName="rootComposite" presStyleCnt="0"/>
      <dgm:spPr/>
    </dgm:pt>
    <dgm:pt modelId="{AA789FE9-10E7-42BC-AA90-0E682222BAB3}" type="pres">
      <dgm:prSet presAssocID="{59A2F502-B939-473C-BF95-DCF870CF9BE8}" presName="rootText" presStyleLbl="node3" presStyleIdx="11" presStyleCnt="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E693B0D-7E66-4BEB-B79E-C47993E17406}" type="pres">
      <dgm:prSet presAssocID="{59A2F502-B939-473C-BF95-DCF870CF9BE8}" presName="rootConnector" presStyleLbl="node3" presStyleIdx="11" presStyleCnt="14"/>
      <dgm:spPr/>
      <dgm:t>
        <a:bodyPr/>
        <a:lstStyle/>
        <a:p>
          <a:endParaRPr lang="en-US"/>
        </a:p>
      </dgm:t>
    </dgm:pt>
    <dgm:pt modelId="{F15DE12B-200D-455D-AB5C-A89D1854A6D5}" type="pres">
      <dgm:prSet presAssocID="{59A2F502-B939-473C-BF95-DCF870CF9BE8}" presName="hierChild4" presStyleCnt="0"/>
      <dgm:spPr/>
    </dgm:pt>
    <dgm:pt modelId="{7606CECB-E37C-4F2D-9202-D2C27126D372}" type="pres">
      <dgm:prSet presAssocID="{59A2F502-B939-473C-BF95-DCF870CF9BE8}" presName="hierChild5" presStyleCnt="0"/>
      <dgm:spPr/>
    </dgm:pt>
    <dgm:pt modelId="{B56046EC-10EC-4DD9-B096-B5F891FB0B5E}" type="pres">
      <dgm:prSet presAssocID="{13FF0B2A-5A36-49DC-BA31-5E69A714CF40}" presName="Name37" presStyleLbl="parChTrans1D3" presStyleIdx="12" presStyleCnt="14"/>
      <dgm:spPr/>
      <dgm:t>
        <a:bodyPr/>
        <a:lstStyle/>
        <a:p>
          <a:endParaRPr lang="en-US"/>
        </a:p>
      </dgm:t>
    </dgm:pt>
    <dgm:pt modelId="{CB291F4C-97D8-4C80-9552-8D1468C2879F}" type="pres">
      <dgm:prSet presAssocID="{B4DE450C-A52A-4470-9B42-8CEB5E3324E9}" presName="hierRoot2" presStyleCnt="0">
        <dgm:presLayoutVars>
          <dgm:hierBranch val="init"/>
        </dgm:presLayoutVars>
      </dgm:prSet>
      <dgm:spPr/>
    </dgm:pt>
    <dgm:pt modelId="{6340AA91-ACCE-4F94-A43E-5B0BB473EBA5}" type="pres">
      <dgm:prSet presAssocID="{B4DE450C-A52A-4470-9B42-8CEB5E3324E9}" presName="rootComposite" presStyleCnt="0"/>
      <dgm:spPr/>
    </dgm:pt>
    <dgm:pt modelId="{23C86019-BAAC-4FE3-8AB3-252AD739E17D}" type="pres">
      <dgm:prSet presAssocID="{B4DE450C-A52A-4470-9B42-8CEB5E3324E9}" presName="rootText" presStyleLbl="node3" presStyleIdx="12" presStyleCnt="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02CD226-6FA9-4685-81D2-BB0BC34DA00E}" type="pres">
      <dgm:prSet presAssocID="{B4DE450C-A52A-4470-9B42-8CEB5E3324E9}" presName="rootConnector" presStyleLbl="node3" presStyleIdx="12" presStyleCnt="14"/>
      <dgm:spPr/>
      <dgm:t>
        <a:bodyPr/>
        <a:lstStyle/>
        <a:p>
          <a:endParaRPr lang="en-US"/>
        </a:p>
      </dgm:t>
    </dgm:pt>
    <dgm:pt modelId="{7220A44D-5059-46B3-9295-925A070797DC}" type="pres">
      <dgm:prSet presAssocID="{B4DE450C-A52A-4470-9B42-8CEB5E3324E9}" presName="hierChild4" presStyleCnt="0"/>
      <dgm:spPr/>
    </dgm:pt>
    <dgm:pt modelId="{62578034-DE3A-4099-870F-265B2EAD9D3F}" type="pres">
      <dgm:prSet presAssocID="{B4DE450C-A52A-4470-9B42-8CEB5E3324E9}" presName="hierChild5" presStyleCnt="0"/>
      <dgm:spPr/>
    </dgm:pt>
    <dgm:pt modelId="{ADBA832F-E08D-4108-A636-433FD7CB4660}" type="pres">
      <dgm:prSet presAssocID="{3B0D971B-47AD-41CB-A884-6ED527AB7148}" presName="Name37" presStyleLbl="parChTrans1D3" presStyleIdx="13" presStyleCnt="14"/>
      <dgm:spPr/>
      <dgm:t>
        <a:bodyPr/>
        <a:lstStyle/>
        <a:p>
          <a:endParaRPr lang="en-US"/>
        </a:p>
      </dgm:t>
    </dgm:pt>
    <dgm:pt modelId="{5CD28610-31EE-4E76-BB45-EC45FAF23FB6}" type="pres">
      <dgm:prSet presAssocID="{666000CA-DEF1-4576-BB42-58B8A267F662}" presName="hierRoot2" presStyleCnt="0">
        <dgm:presLayoutVars>
          <dgm:hierBranch val="init"/>
        </dgm:presLayoutVars>
      </dgm:prSet>
      <dgm:spPr/>
    </dgm:pt>
    <dgm:pt modelId="{D73A42B4-A903-4C19-899B-82B2E431E4E0}" type="pres">
      <dgm:prSet presAssocID="{666000CA-DEF1-4576-BB42-58B8A267F662}" presName="rootComposite" presStyleCnt="0"/>
      <dgm:spPr/>
    </dgm:pt>
    <dgm:pt modelId="{5CBF4BC4-3429-4F4B-98EF-E266CE7B0219}" type="pres">
      <dgm:prSet presAssocID="{666000CA-DEF1-4576-BB42-58B8A267F662}" presName="rootText" presStyleLbl="node3" presStyleIdx="13" presStyleCnt="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872A92E-2D42-462A-BE4E-84309DFBF9AE}" type="pres">
      <dgm:prSet presAssocID="{666000CA-DEF1-4576-BB42-58B8A267F662}" presName="rootConnector" presStyleLbl="node3" presStyleIdx="13" presStyleCnt="14"/>
      <dgm:spPr/>
      <dgm:t>
        <a:bodyPr/>
        <a:lstStyle/>
        <a:p>
          <a:endParaRPr lang="en-US"/>
        </a:p>
      </dgm:t>
    </dgm:pt>
    <dgm:pt modelId="{C3398B92-8521-42CF-9928-0D305D0709BC}" type="pres">
      <dgm:prSet presAssocID="{666000CA-DEF1-4576-BB42-58B8A267F662}" presName="hierChild4" presStyleCnt="0"/>
      <dgm:spPr/>
    </dgm:pt>
    <dgm:pt modelId="{6586EBA4-EFB2-4A2A-845B-927BFC144428}" type="pres">
      <dgm:prSet presAssocID="{666000CA-DEF1-4576-BB42-58B8A267F662}" presName="hierChild5" presStyleCnt="0"/>
      <dgm:spPr/>
    </dgm:pt>
    <dgm:pt modelId="{C658E285-79CC-4847-8312-67B97B90596A}" type="pres">
      <dgm:prSet presAssocID="{F8EB2EBA-528F-4504-B925-9307CDC93515}" presName="hierChild5" presStyleCnt="0"/>
      <dgm:spPr/>
    </dgm:pt>
    <dgm:pt modelId="{1EC61CAB-AFD4-47F4-988B-2DE007BD15B3}" type="pres">
      <dgm:prSet presAssocID="{25CE7E0B-4084-4DC6-9762-BF3B0B0783B4}" presName="hierChild3" presStyleCnt="0"/>
      <dgm:spPr/>
    </dgm:pt>
  </dgm:ptLst>
  <dgm:cxnLst>
    <dgm:cxn modelId="{FAA5A58F-5F69-473A-B890-6C0219B051D3}" srcId="{14A2BF86-AC15-430F-B691-BCAF5AC94BAF}" destId="{0CBAD31C-D5EC-43A6-924B-69E5BF05B837}" srcOrd="3" destOrd="0" parTransId="{253CE5C7-2712-4D1F-AB60-9E6A89670A7E}" sibTransId="{13D6E870-7484-47CF-97DC-25A331B7BC14}"/>
    <dgm:cxn modelId="{63CFF5C8-BAA1-4B94-93A2-432828605874}" type="presOf" srcId="{DB6B92CB-387D-4713-A479-3522FB7C6033}" destId="{5064BB17-AF16-435F-A15A-74678A408CB7}" srcOrd="1" destOrd="0" presId="urn:microsoft.com/office/officeart/2005/8/layout/orgChart1"/>
    <dgm:cxn modelId="{922CF122-8C55-4DDD-B02F-3FB173C94FEA}" type="presOf" srcId="{CB9932E0-8CA2-4988-A248-514FE75AD3CD}" destId="{DEF80483-B64A-487C-AE82-189DC4F2DC6D}" srcOrd="1" destOrd="0" presId="urn:microsoft.com/office/officeart/2005/8/layout/orgChart1"/>
    <dgm:cxn modelId="{C156A72A-F63D-4747-88B9-56B36F94273F}" srcId="{1A863161-0254-4581-AF1B-978C84129A60}" destId="{42A1194F-A73B-4919-96C5-1B24B85C864E}" srcOrd="4" destOrd="0" parTransId="{2267CAD9-4BDE-4436-8DCA-270EF9741B32}" sibTransId="{98B22424-5BF6-43A8-80B1-7E9FE22CF05E}"/>
    <dgm:cxn modelId="{09859E50-FE43-4C59-9A2D-B58FD2439623}" type="presOf" srcId="{9B00776E-7A21-43F7-8848-ABC93DE792F5}" destId="{C1662AAF-0507-4D5B-919D-2BC4CC73143C}" srcOrd="1" destOrd="0" presId="urn:microsoft.com/office/officeart/2005/8/layout/orgChart1"/>
    <dgm:cxn modelId="{CAAE2721-B04B-4402-B34E-4DAEDF2EEA59}" srcId="{1A863161-0254-4581-AF1B-978C84129A60}" destId="{51186666-4AC2-470A-9A84-88038BCEC881}" srcOrd="2" destOrd="0" parTransId="{A2E6E58C-7BBE-423D-AD14-3016B24990B9}" sibTransId="{4C61FC8E-6F8B-44B6-84D9-64409C815B50}"/>
    <dgm:cxn modelId="{5558504E-36DA-46A5-947A-3EE672CDD844}" srcId="{F8EB2EBA-528F-4504-B925-9307CDC93515}" destId="{59A2F502-B939-473C-BF95-DCF870CF9BE8}" srcOrd="1" destOrd="0" parTransId="{BCC3A5B8-A127-48FB-88B1-A996507F3B3B}" sibTransId="{2D2B9D30-0193-4556-A472-49A55F268F2F}"/>
    <dgm:cxn modelId="{2D7D8781-C00E-48AC-8F48-DEF73AA708ED}" srcId="{14A2BF86-AC15-430F-B691-BCAF5AC94BAF}" destId="{1A863161-0254-4581-AF1B-978C84129A60}" srcOrd="0" destOrd="0" parTransId="{2B3A54BF-EF68-4D06-8868-4CADB9901567}" sibTransId="{CAD24230-A01C-4557-9950-9EBD9520F476}"/>
    <dgm:cxn modelId="{107F9420-CAF8-4A13-B101-B811DCF0A250}" srcId="{25CE7E0B-4084-4DC6-9762-BF3B0B0783B4}" destId="{CB9932E0-8CA2-4988-A248-514FE75AD3CD}" srcOrd="1" destOrd="0" parTransId="{D23481B7-EFD0-4CA0-A2DD-6FB0F49A7AA7}" sibTransId="{E5844AE3-3097-4FBC-A29C-19F1365B1885}"/>
    <dgm:cxn modelId="{520E239E-E17E-4DDB-90B4-C3AF326C19FA}" type="presOf" srcId="{2267CAD9-4BDE-4436-8DCA-270EF9741B32}" destId="{EDABB34A-6386-42EF-B23D-D10AE193CEEA}" srcOrd="0" destOrd="0" presId="urn:microsoft.com/office/officeart/2005/8/layout/orgChart1"/>
    <dgm:cxn modelId="{141DDF43-1B74-419F-A262-A618C20E6EC4}" type="presOf" srcId="{B59FF043-3ED1-4D75-8321-FA01DA60FEFF}" destId="{6B7326A4-C4B6-40FD-9473-A3FFC9B9305E}" srcOrd="0" destOrd="0" presId="urn:microsoft.com/office/officeart/2005/8/layout/orgChart1"/>
    <dgm:cxn modelId="{40D8620A-49A1-41E0-A1FC-6F907B7AA9C7}" srcId="{90B40B99-01A9-4B47-9AEE-A7D98D56EC6E}" destId="{83A711D4-4490-41D8-BC71-77BD2D2FF146}" srcOrd="0" destOrd="0" parTransId="{FA57FCEA-1450-44A2-9AB2-71F3CC2B15F1}" sibTransId="{7A11ED8A-25B3-4AC2-AD8E-A56861A4E80F}"/>
    <dgm:cxn modelId="{5F10B8A0-693A-4055-AFFD-783F9278255B}" type="presOf" srcId="{7C683512-2716-4216-AFC2-4C0AE242EDDD}" destId="{77198CC4-3C5A-4D96-B7C6-4B2DF9C934B4}" srcOrd="0" destOrd="0" presId="urn:microsoft.com/office/officeart/2005/8/layout/orgChart1"/>
    <dgm:cxn modelId="{F6C693DE-2303-4EC0-A613-C5CDBF435B65}" type="presOf" srcId="{9B00776E-7A21-43F7-8848-ABC93DE792F5}" destId="{B115D7E1-6ADA-4CEC-AB3F-C7B07EEDECFE}" srcOrd="0" destOrd="0" presId="urn:microsoft.com/office/officeart/2005/8/layout/orgChart1"/>
    <dgm:cxn modelId="{0E2353D4-F970-48D8-8158-8B96588F0CD2}" srcId="{CB9932E0-8CA2-4988-A248-514FE75AD3CD}" destId="{DB6B92CB-387D-4713-A479-3522FB7C6033}" srcOrd="0" destOrd="0" parTransId="{ED133CFB-5CBF-42B1-A106-7E3D87CCBEE9}" sibTransId="{89EE997C-2FDB-4A13-8581-C9DCC5BA5FE3}"/>
    <dgm:cxn modelId="{1A193DFB-B37B-45B3-858B-FE95A6ED2B3A}" type="presOf" srcId="{1A863161-0254-4581-AF1B-978C84129A60}" destId="{C922CEBB-C24B-49E6-BEF2-7D90EE2EF1D8}" srcOrd="1" destOrd="0" presId="urn:microsoft.com/office/officeart/2005/8/layout/orgChart1"/>
    <dgm:cxn modelId="{EE4D6814-0A1C-4089-B508-1B14B8A6BE4F}" type="presOf" srcId="{666000CA-DEF1-4576-BB42-58B8A267F662}" destId="{5CBF4BC4-3429-4F4B-98EF-E266CE7B0219}" srcOrd="0" destOrd="0" presId="urn:microsoft.com/office/officeart/2005/8/layout/orgChart1"/>
    <dgm:cxn modelId="{96CA1B9A-47DF-4D2B-B3A2-774022F18517}" type="presOf" srcId="{3D2BDA65-7E5F-4CEC-8D8A-7CADD33DEAB8}" destId="{ED9DC722-81C1-4919-B687-2CA4A00E316E}" srcOrd="0" destOrd="0" presId="urn:microsoft.com/office/officeart/2005/8/layout/orgChart1"/>
    <dgm:cxn modelId="{932A69F2-E031-4501-88A4-BB4CF022C2C8}" type="presOf" srcId="{BC8EB53D-50DC-4B42-90F5-C862766100E8}" destId="{E0D3E43D-B0E5-478E-BDF6-16205A72B981}" srcOrd="1" destOrd="0" presId="urn:microsoft.com/office/officeart/2005/8/layout/orgChart1"/>
    <dgm:cxn modelId="{1396074A-E8C7-4C46-B253-210E0175DF9A}" type="presOf" srcId="{90B40B99-01A9-4B47-9AEE-A7D98D56EC6E}" destId="{837103EA-A95B-4778-80AC-CC22CC25A8C2}" srcOrd="0" destOrd="0" presId="urn:microsoft.com/office/officeart/2005/8/layout/orgChart1"/>
    <dgm:cxn modelId="{A98ADA38-6402-487B-8378-3EF978D87FBC}" type="presOf" srcId="{13FF0B2A-5A36-49DC-BA31-5E69A714CF40}" destId="{B56046EC-10EC-4DD9-B096-B5F891FB0B5E}" srcOrd="0" destOrd="0" presId="urn:microsoft.com/office/officeart/2005/8/layout/orgChart1"/>
    <dgm:cxn modelId="{9AB9DC02-0400-4E41-A282-7047A7C8A200}" srcId="{F8EB2EBA-528F-4504-B925-9307CDC93515}" destId="{666000CA-DEF1-4576-BB42-58B8A267F662}" srcOrd="3" destOrd="0" parTransId="{3B0D971B-47AD-41CB-A884-6ED527AB7148}" sibTransId="{07817E3E-8B3D-4AC6-A28E-8AA8B5291BE2}"/>
    <dgm:cxn modelId="{5C49E88D-5A4D-4E71-B32D-D2BBA4A7248C}" type="presOf" srcId="{51186666-4AC2-470A-9A84-88038BCEC881}" destId="{60A5A23F-AA6A-4A20-B9F0-CA7CA5C04C06}" srcOrd="0" destOrd="0" presId="urn:microsoft.com/office/officeart/2005/8/layout/orgChart1"/>
    <dgm:cxn modelId="{0B8E4839-F791-4A8F-957C-3FF6FDDAA324}" type="presOf" srcId="{E2F25F5F-944E-4D51-8A8A-80C7CF4DF8DC}" destId="{EA5FEF72-B2C3-425B-A244-7AD589E1D442}" srcOrd="0" destOrd="0" presId="urn:microsoft.com/office/officeart/2005/8/layout/orgChart1"/>
    <dgm:cxn modelId="{CBC56D4C-B919-459A-8D4D-B6535A7A1BC5}" srcId="{14A2BF86-AC15-430F-B691-BCAF5AC94BAF}" destId="{85BE67E6-FB21-4F7F-93A3-8619C5CEAC26}" srcOrd="2" destOrd="0" parTransId="{B59FF043-3ED1-4D75-8321-FA01DA60FEFF}" sibTransId="{7E8F5B13-1CF0-49F6-9C0F-2B91951C2F5E}"/>
    <dgm:cxn modelId="{C59CE76C-BD0A-4205-88E8-8DA9951C5D67}" type="presOf" srcId="{BCC3A5B8-A127-48FB-88B1-A996507F3B3B}" destId="{52D6A6D2-CA32-41EE-9F5E-DEEBB611A36E}" srcOrd="0" destOrd="0" presId="urn:microsoft.com/office/officeart/2005/8/layout/orgChart1"/>
    <dgm:cxn modelId="{3775550E-C1B5-4603-8DF1-ED83E8B58271}" type="presOf" srcId="{90B40B99-01A9-4B47-9AEE-A7D98D56EC6E}" destId="{B365000A-E9B9-47CB-B53A-CDBB6FBDE009}" srcOrd="1" destOrd="0" presId="urn:microsoft.com/office/officeart/2005/8/layout/orgChart1"/>
    <dgm:cxn modelId="{1245C3E3-0338-4D9B-B3E2-FB68FB36776E}" type="presOf" srcId="{0CBAD31C-D5EC-43A6-924B-69E5BF05B837}" destId="{3887C387-F91A-4D4C-9803-5104A4073B44}" srcOrd="1" destOrd="0" presId="urn:microsoft.com/office/officeart/2005/8/layout/orgChart1"/>
    <dgm:cxn modelId="{3553DED5-4DD1-4B28-BFFF-B27F6238B6C2}" type="presOf" srcId="{C5FDAC04-051D-40F9-955D-FB4258B2E09A}" destId="{B74F5C95-42AC-48A7-B493-D0EAD823BCBC}" srcOrd="0" destOrd="0" presId="urn:microsoft.com/office/officeart/2005/8/layout/orgChart1"/>
    <dgm:cxn modelId="{9A811CBF-B090-49C0-992B-AD41273ADB8D}" srcId="{25CE7E0B-4084-4DC6-9762-BF3B0B0783B4}" destId="{F8EB2EBA-528F-4504-B925-9307CDC93515}" srcOrd="3" destOrd="0" parTransId="{5FCBE639-187B-4776-8565-206ACD2E5DF9}" sibTransId="{A67BA0A9-3BC6-4A06-9B24-22E63041DCFC}"/>
    <dgm:cxn modelId="{FB655270-0EBA-49B3-8EB1-E6E3C0FF9F7E}" type="presOf" srcId="{E092EC02-7096-45DB-852E-EDC53969447F}" destId="{29F151A5-2EFF-48E1-9F6B-B449FE8319FF}" srcOrd="0" destOrd="0" presId="urn:microsoft.com/office/officeart/2005/8/layout/orgChart1"/>
    <dgm:cxn modelId="{BCB13655-5AC8-489D-8328-A0503239002A}" type="presOf" srcId="{3AE2E54B-8938-4AA2-AAED-2056A3318479}" destId="{EA195A80-F98E-4472-8AD9-B99914FD4074}" srcOrd="0" destOrd="0" presId="urn:microsoft.com/office/officeart/2005/8/layout/orgChart1"/>
    <dgm:cxn modelId="{EB966E90-17FA-40C3-8F03-8503A0C3FAEE}" type="presOf" srcId="{A2E6E58C-7BBE-423D-AD14-3016B24990B9}" destId="{2599340F-1182-4435-82A2-ED9F285677F6}" srcOrd="0" destOrd="0" presId="urn:microsoft.com/office/officeart/2005/8/layout/orgChart1"/>
    <dgm:cxn modelId="{A42212E1-A350-4054-8878-9427B4B60826}" type="presOf" srcId="{66C790DD-193E-4333-9E40-3BCFF383A9BA}" destId="{605BEB25-5503-46DA-AC99-9D432B9D34F7}" srcOrd="0" destOrd="0" presId="urn:microsoft.com/office/officeart/2005/8/layout/orgChart1"/>
    <dgm:cxn modelId="{6F506C5B-7D3B-4A50-9681-675B6F33DC07}" type="presOf" srcId="{310418E5-9006-4C33-8A45-867572823534}" destId="{80A23C5C-DF7D-4F26-BE80-15F88418DB85}" srcOrd="0" destOrd="0" presId="urn:microsoft.com/office/officeart/2005/8/layout/orgChart1"/>
    <dgm:cxn modelId="{50D1F584-1634-4185-AADE-786D5486C8B2}" type="presOf" srcId="{83A711D4-4490-41D8-BC71-77BD2D2FF146}" destId="{1EED3143-31BE-4339-9E05-7B736203D8DC}" srcOrd="1" destOrd="0" presId="urn:microsoft.com/office/officeart/2005/8/layout/orgChart1"/>
    <dgm:cxn modelId="{DEE4F023-4514-4841-931D-409F86F8C8BF}" type="presOf" srcId="{14A2BF86-AC15-430F-B691-BCAF5AC94BAF}" destId="{3A5893B3-C7F4-43D2-B65C-58C2AE9F14F9}" srcOrd="1" destOrd="0" presId="urn:microsoft.com/office/officeart/2005/8/layout/orgChart1"/>
    <dgm:cxn modelId="{A5BAA0CB-B9E5-4A71-B589-9F025EE235DF}" type="presOf" srcId="{DF4BE8D6-868B-4699-9226-91BA7F3B8075}" destId="{F7004259-8E80-45A6-9C59-60845ECCF864}" srcOrd="0" destOrd="0" presId="urn:microsoft.com/office/officeart/2005/8/layout/orgChart1"/>
    <dgm:cxn modelId="{2F8E25C3-73DD-43B1-BEDC-6DEE61CC94C8}" type="presOf" srcId="{DB6B92CB-387D-4713-A479-3522FB7C6033}" destId="{8971BEB7-1182-4063-A75F-4462471C1398}" srcOrd="0" destOrd="0" presId="urn:microsoft.com/office/officeart/2005/8/layout/orgChart1"/>
    <dgm:cxn modelId="{AE932DF2-ED6E-485D-ACBC-83CC5BAD3964}" type="presOf" srcId="{E2F25F5F-944E-4D51-8A8A-80C7CF4DF8DC}" destId="{D4F82A25-6DC3-42A2-A7CB-4C56E8DB2FB5}" srcOrd="1" destOrd="0" presId="urn:microsoft.com/office/officeart/2005/8/layout/orgChart1"/>
    <dgm:cxn modelId="{ADE5548C-A85C-4375-B1F2-EA6AA5131180}" type="presOf" srcId="{310F03F7-BD88-47B4-9ADE-CAA7CC954547}" destId="{E52CD753-58F3-455A-B94A-29AA258CAAEC}" srcOrd="0" destOrd="0" presId="urn:microsoft.com/office/officeart/2005/8/layout/orgChart1"/>
    <dgm:cxn modelId="{25B3C4E0-D820-4BE1-837C-C0A5168A7990}" srcId="{1A863161-0254-4581-AF1B-978C84129A60}" destId="{9B00776E-7A21-43F7-8848-ABC93DE792F5}" srcOrd="1" destOrd="0" parTransId="{3D2BDA65-7E5F-4CEC-8D8A-7CADD33DEAB8}" sibTransId="{46E8122C-27FE-4169-BE23-0BEBD5EEA8D6}"/>
    <dgm:cxn modelId="{C797F7D1-D83B-4AEC-93D8-5CBEF01AD41E}" srcId="{25CE7E0B-4084-4DC6-9762-BF3B0B0783B4}" destId="{90B40B99-01A9-4B47-9AEE-A7D98D56EC6E}" srcOrd="0" destOrd="0" parTransId="{5F7EB0E6-2B97-4DD7-826F-8F8E7CF60836}" sibTransId="{D1826569-FE14-49F4-8D2C-3C05685AD2EA}"/>
    <dgm:cxn modelId="{E0AB8CCD-5813-4ED5-B6AB-16FD54CF25C4}" srcId="{1A863161-0254-4581-AF1B-978C84129A60}" destId="{B4C14D96-24CD-4DCC-97B5-41D8D9AFFE2D}" srcOrd="0" destOrd="0" parTransId="{FCC52E7F-7B51-4C56-96D2-7C1E9294F254}" sibTransId="{43E0B921-C390-41BC-9457-6D207BCEA47D}"/>
    <dgm:cxn modelId="{595EF48A-96E6-4172-B13F-844F6C0DB00D}" type="presOf" srcId="{34E168C9-A952-4935-99D4-9BF46E43A6D1}" destId="{30445356-F8EE-4576-B523-4217C85A505E}" srcOrd="0" destOrd="0" presId="urn:microsoft.com/office/officeart/2005/8/layout/orgChart1"/>
    <dgm:cxn modelId="{B4008DE6-E769-4CB6-8B31-14CCD76C9642}" srcId="{CB9932E0-8CA2-4988-A248-514FE75AD3CD}" destId="{E2F25F5F-944E-4D51-8A8A-80C7CF4DF8DC}" srcOrd="2" destOrd="0" parTransId="{C70F2504-037D-4392-AD4D-CF7A3CA06C3E}" sibTransId="{61C7F863-FF63-46B9-9036-2110C1F58FA3}"/>
    <dgm:cxn modelId="{3EE863FC-02F7-4EE6-B0C2-37157241BDC9}" type="presOf" srcId="{25CE7E0B-4084-4DC6-9762-BF3B0B0783B4}" destId="{C753564C-EB6A-4610-9BDE-5B15671873A4}" srcOrd="0" destOrd="0" presId="urn:microsoft.com/office/officeart/2005/8/layout/orgChart1"/>
    <dgm:cxn modelId="{E38AB307-314B-4FCF-81B5-10A0C0A57B7B}" type="presOf" srcId="{B4DE450C-A52A-4470-9B42-8CEB5E3324E9}" destId="{23C86019-BAAC-4FE3-8AB3-252AD739E17D}" srcOrd="0" destOrd="0" presId="urn:microsoft.com/office/officeart/2005/8/layout/orgChart1"/>
    <dgm:cxn modelId="{3990AC18-A1BD-46EF-BD68-EEFF655A5E5D}" type="presOf" srcId="{F8EB2EBA-528F-4504-B925-9307CDC93515}" destId="{F91D771E-6986-4EFA-8703-5679AB51BA21}" srcOrd="0" destOrd="0" presId="urn:microsoft.com/office/officeart/2005/8/layout/orgChart1"/>
    <dgm:cxn modelId="{856EF15A-C4CB-4678-B121-45ACC37BF8CE}" type="presOf" srcId="{11E1E9B4-5F7D-42AA-B761-47A2682FA8F8}" destId="{8170847F-FC98-48CF-AA17-30425B43397D}" srcOrd="0" destOrd="0" presId="urn:microsoft.com/office/officeart/2005/8/layout/orgChart1"/>
    <dgm:cxn modelId="{347BEEA4-43E6-41E9-8041-E2C3F653639D}" type="presOf" srcId="{0CBAD31C-D5EC-43A6-924B-69E5BF05B837}" destId="{CA82B989-BF60-4733-BDE0-F7DC0D61F5B6}" srcOrd="0" destOrd="0" presId="urn:microsoft.com/office/officeart/2005/8/layout/orgChart1"/>
    <dgm:cxn modelId="{A09BBF30-F8B7-4C39-9E82-DC3F8BF18A79}" type="presOf" srcId="{83A711D4-4490-41D8-BC71-77BD2D2FF146}" destId="{94DD325F-1929-4DA6-B6F9-AA30F8BC8BE1}" srcOrd="0" destOrd="0" presId="urn:microsoft.com/office/officeart/2005/8/layout/orgChart1"/>
    <dgm:cxn modelId="{38FBC5CE-899C-4BB2-9B5C-62F468741958}" type="presOf" srcId="{ED133CFB-5CBF-42B1-A106-7E3D87CCBEE9}" destId="{2B9C73E7-47BB-4048-B3CC-357BD434E9C1}" srcOrd="0" destOrd="0" presId="urn:microsoft.com/office/officeart/2005/8/layout/orgChart1"/>
    <dgm:cxn modelId="{F6A6D8D4-11C2-4BEB-BC43-3640680D31AE}" type="presOf" srcId="{253CE5C7-2712-4D1F-AB60-9E6A89670A7E}" destId="{C8EED8F9-E04B-431C-9EBB-A583D152C49A}" srcOrd="0" destOrd="0" presId="urn:microsoft.com/office/officeart/2005/8/layout/orgChart1"/>
    <dgm:cxn modelId="{163FC7FA-2881-4978-A33A-0DCAED402973}" type="presOf" srcId="{59A2F502-B939-473C-BF95-DCF870CF9BE8}" destId="{5E693B0D-7E66-4BEB-B79E-C47993E17406}" srcOrd="1" destOrd="0" presId="urn:microsoft.com/office/officeart/2005/8/layout/orgChart1"/>
    <dgm:cxn modelId="{19CBD437-B2B4-40E9-9782-E2E65C13626D}" srcId="{14A2BF86-AC15-430F-B691-BCAF5AC94BAF}" destId="{7C683512-2716-4216-AFC2-4C0AE242EDDD}" srcOrd="1" destOrd="0" parTransId="{C5FDAC04-051D-40F9-955D-FB4258B2E09A}" sibTransId="{24E6340D-F76A-45B7-85F7-41C1AB5D7B0B}"/>
    <dgm:cxn modelId="{20325FC6-5B70-451E-9667-B9DBDE4CF584}" type="presOf" srcId="{310F03F7-BD88-47B4-9ADE-CAA7CC954547}" destId="{02BFB4BE-3B8F-441E-A84A-9D17749B19F6}" srcOrd="1" destOrd="0" presId="urn:microsoft.com/office/officeart/2005/8/layout/orgChart1"/>
    <dgm:cxn modelId="{DD204926-52F6-49BE-A0EB-B5E7F6828697}" type="presOf" srcId="{3AE2E54B-8938-4AA2-AAED-2056A3318479}" destId="{1534D7BE-B302-4149-87C0-3398C14A001B}" srcOrd="1" destOrd="0" presId="urn:microsoft.com/office/officeart/2005/8/layout/orgChart1"/>
    <dgm:cxn modelId="{D6403D7D-CEF1-4C6F-8E2C-EA60DDAA7CEA}" srcId="{DF4BE8D6-868B-4699-9226-91BA7F3B8075}" destId="{25CE7E0B-4084-4DC6-9762-BF3B0B0783B4}" srcOrd="0" destOrd="0" parTransId="{67A9C56E-68F0-4BA5-A58D-B4DE57A425D6}" sibTransId="{E060C76C-5DE4-4341-8D8B-466227A8F0A3}"/>
    <dgm:cxn modelId="{E5BC0C0B-7A23-46C4-B409-E5703B6A9CA4}" type="presOf" srcId="{15F77675-CB40-465E-9698-1D69A4E74590}" destId="{D238DCC9-A4FE-42D6-B87C-FE7708ADD8D0}" srcOrd="0" destOrd="0" presId="urn:microsoft.com/office/officeart/2005/8/layout/orgChart1"/>
    <dgm:cxn modelId="{8985F5C2-4935-482A-B968-6650447A2B1A}" type="presOf" srcId="{3D18F3B2-3A2E-4241-8C30-B9A28BDE5392}" destId="{E3A8A0A8-7A2C-430C-BF84-283CF597E601}" srcOrd="0" destOrd="0" presId="urn:microsoft.com/office/officeart/2005/8/layout/orgChart1"/>
    <dgm:cxn modelId="{E175423E-CD90-47A0-9003-F23E0A47AE5F}" type="presOf" srcId="{666000CA-DEF1-4576-BB42-58B8A267F662}" destId="{9872A92E-2D42-462A-BE4E-84309DFBF9AE}" srcOrd="1" destOrd="0" presId="urn:microsoft.com/office/officeart/2005/8/layout/orgChart1"/>
    <dgm:cxn modelId="{939EE9E0-98B4-447F-A772-C0E7091E5F61}" type="presOf" srcId="{1A863161-0254-4581-AF1B-978C84129A60}" destId="{A44672A0-E1E6-44E5-91D1-E9B068386984}" srcOrd="0" destOrd="0" presId="urn:microsoft.com/office/officeart/2005/8/layout/orgChart1"/>
    <dgm:cxn modelId="{6B1CDEF1-2ECA-4671-B081-426FBC6FBF8C}" type="presOf" srcId="{CB9932E0-8CA2-4988-A248-514FE75AD3CD}" destId="{4BA72F2C-EE4F-4B3B-BA89-7D720D1B9E14}" srcOrd="0" destOrd="0" presId="urn:microsoft.com/office/officeart/2005/8/layout/orgChart1"/>
    <dgm:cxn modelId="{F7EC9115-5D73-42DB-AAAE-B14766745715}" type="presOf" srcId="{2B3A54BF-EF68-4D06-8868-4CADB9901567}" destId="{28A010CF-DCE5-4428-80C3-C131DBCE736E}" srcOrd="0" destOrd="0" presId="urn:microsoft.com/office/officeart/2005/8/layout/orgChart1"/>
    <dgm:cxn modelId="{0443F2C5-CF18-4527-97B4-5100D1CD9AE0}" type="presOf" srcId="{85BE67E6-FB21-4F7F-93A3-8619C5CEAC26}" destId="{47A65222-0FB2-4669-8E1E-DCDE70B25AA1}" srcOrd="1" destOrd="0" presId="urn:microsoft.com/office/officeart/2005/8/layout/orgChart1"/>
    <dgm:cxn modelId="{B81F5313-EC7D-4F48-B5F2-3C0EFA555D7B}" type="presOf" srcId="{FA57FCEA-1450-44A2-9AB2-71F3CC2B15F1}" destId="{489E8CBC-5ACC-45C9-A389-0B09D2E48DC0}" srcOrd="0" destOrd="0" presId="urn:microsoft.com/office/officeart/2005/8/layout/orgChart1"/>
    <dgm:cxn modelId="{BCBBE298-431D-4754-BBC0-4E993F07F68B}" srcId="{90B40B99-01A9-4B47-9AEE-A7D98D56EC6E}" destId="{310F03F7-BD88-47B4-9ADE-CAA7CC954547}" srcOrd="2" destOrd="0" parTransId="{11E1E9B4-5F7D-42AA-B761-47A2682FA8F8}" sibTransId="{BBE166C4-B8CD-4703-86A9-8837325A7DF9}"/>
    <dgm:cxn modelId="{20BA3B9E-B8B1-4771-958F-9EA275CE523B}" type="presOf" srcId="{41C68287-CF60-4E44-8824-7C8CD25FA545}" destId="{C453E374-3A00-406E-99A2-72F98118B517}" srcOrd="0" destOrd="0" presId="urn:microsoft.com/office/officeart/2005/8/layout/orgChart1"/>
    <dgm:cxn modelId="{C224E86C-8AAE-4B5E-943C-9D00936FF66D}" srcId="{F8EB2EBA-528F-4504-B925-9307CDC93515}" destId="{B4DE450C-A52A-4470-9B42-8CEB5E3324E9}" srcOrd="2" destOrd="0" parTransId="{13FF0B2A-5A36-49DC-BA31-5E69A714CF40}" sibTransId="{41C571DB-B6C1-40A6-89E2-5D7E1222EC0E}"/>
    <dgm:cxn modelId="{FE6750E2-AB92-42B6-B319-82500D3190E7}" type="presOf" srcId="{5F7EB0E6-2B97-4DD7-826F-8F8E7CF60836}" destId="{6FC55A11-6F21-47FD-85AC-945DA36ACFD0}" srcOrd="0" destOrd="0" presId="urn:microsoft.com/office/officeart/2005/8/layout/orgChart1"/>
    <dgm:cxn modelId="{7236C502-E03A-4416-A37B-50C359D33DCD}" srcId="{90B40B99-01A9-4B47-9AEE-A7D98D56EC6E}" destId="{66C790DD-193E-4333-9E40-3BCFF383A9BA}" srcOrd="1" destOrd="0" parTransId="{310418E5-9006-4C33-8A45-867572823534}" sibTransId="{BFB137D0-2B02-4D49-AC59-71A6E74D7D71}"/>
    <dgm:cxn modelId="{A7B52FEC-D839-4DB3-ABD2-21B187E8D891}" type="presOf" srcId="{BC8EB53D-50DC-4B42-90F5-C862766100E8}" destId="{C6A46592-6AC6-485E-B0F4-47C1EAD58024}" srcOrd="0" destOrd="0" presId="urn:microsoft.com/office/officeart/2005/8/layout/orgChart1"/>
    <dgm:cxn modelId="{0662C118-0252-4CB7-A5C0-EC4DBD066EA8}" type="presOf" srcId="{59A2F502-B939-473C-BF95-DCF870CF9BE8}" destId="{AA789FE9-10E7-42BC-AA90-0E682222BAB3}" srcOrd="0" destOrd="0" presId="urn:microsoft.com/office/officeart/2005/8/layout/orgChart1"/>
    <dgm:cxn modelId="{8BE2BDCB-F177-4C32-9603-4FE2890068F2}" type="presOf" srcId="{7C683512-2716-4216-AFC2-4C0AE242EDDD}" destId="{BAE61853-DD4D-4661-AC28-44F234D01F77}" srcOrd="1" destOrd="0" presId="urn:microsoft.com/office/officeart/2005/8/layout/orgChart1"/>
    <dgm:cxn modelId="{A69F7E44-D8BD-44B4-BF69-7309CA1A7C08}" type="presOf" srcId="{42A1194F-A73B-4919-96C5-1B24B85C864E}" destId="{439FE1AE-A00C-4C1D-AF12-E97E9A8A40E4}" srcOrd="0" destOrd="0" presId="urn:microsoft.com/office/officeart/2005/8/layout/orgChart1"/>
    <dgm:cxn modelId="{97BE87E9-5D5D-4232-95A6-C2D2ECE7C07C}" type="presOf" srcId="{51186666-4AC2-470A-9A84-88038BCEC881}" destId="{A6F5B1EC-D904-4110-9545-5EFEDDF1530F}" srcOrd="1" destOrd="0" presId="urn:microsoft.com/office/officeart/2005/8/layout/orgChart1"/>
    <dgm:cxn modelId="{D6D462EB-ACCF-4E4D-A4B0-35A43FABCE3C}" type="presOf" srcId="{F8EB2EBA-528F-4504-B925-9307CDC93515}" destId="{DC7E1F72-CFBD-4420-92EE-6162E91DFB97}" srcOrd="1" destOrd="0" presId="urn:microsoft.com/office/officeart/2005/8/layout/orgChart1"/>
    <dgm:cxn modelId="{88C046E0-0514-4AE3-A11F-EBBF6B4DDA7E}" type="presOf" srcId="{42A1194F-A73B-4919-96C5-1B24B85C864E}" destId="{295771F9-D3AE-416C-9E7D-05EB078F9862}" srcOrd="1" destOrd="0" presId="urn:microsoft.com/office/officeart/2005/8/layout/orgChart1"/>
    <dgm:cxn modelId="{9785CC37-61A2-4483-A546-2938D36E8F72}" type="presOf" srcId="{85BE67E6-FB21-4F7F-93A3-8619C5CEAC26}" destId="{02916110-7E10-42FE-A7F2-2ED69C7CCCFD}" srcOrd="0" destOrd="0" presId="urn:microsoft.com/office/officeart/2005/8/layout/orgChart1"/>
    <dgm:cxn modelId="{C8ECC838-BFEC-467F-B017-9C0140884AA2}" type="presOf" srcId="{5FCBE639-187B-4776-8565-206ACD2E5DF9}" destId="{C2A01898-7BCB-4ADD-842C-AA65BC6491BA}" srcOrd="0" destOrd="0" presId="urn:microsoft.com/office/officeart/2005/8/layout/orgChart1"/>
    <dgm:cxn modelId="{246054C3-35D5-4417-BF39-8361472A4CA7}" type="presOf" srcId="{B4DE450C-A52A-4470-9B42-8CEB5E3324E9}" destId="{102CD226-6FA9-4685-81D2-BB0BC34DA00E}" srcOrd="1" destOrd="0" presId="urn:microsoft.com/office/officeart/2005/8/layout/orgChart1"/>
    <dgm:cxn modelId="{A22EB1F0-E3CD-4088-973C-458757465B02}" type="presOf" srcId="{B4C14D96-24CD-4DCC-97B5-41D8D9AFFE2D}" destId="{57A9F2E6-6ACB-4C46-9C27-150E3771BD7B}" srcOrd="1" destOrd="0" presId="urn:microsoft.com/office/officeart/2005/8/layout/orgChart1"/>
    <dgm:cxn modelId="{D36AC04D-A8FF-43FC-BA7D-E50DC8D50B6B}" type="presOf" srcId="{25CE7E0B-4084-4DC6-9762-BF3B0B0783B4}" destId="{6E86D61E-098A-41F0-97AC-4B5A74832493}" srcOrd="1" destOrd="0" presId="urn:microsoft.com/office/officeart/2005/8/layout/orgChart1"/>
    <dgm:cxn modelId="{A91965D6-0C02-4B6C-94CE-274D6430CF87}" type="presOf" srcId="{41C68287-CF60-4E44-8824-7C8CD25FA545}" destId="{13B0DE2B-FCC2-430A-AB1A-5D5BE4D282FC}" srcOrd="1" destOrd="0" presId="urn:microsoft.com/office/officeart/2005/8/layout/orgChart1"/>
    <dgm:cxn modelId="{C078F5ED-5435-4197-B0A1-F1EE24FFB31E}" srcId="{1A863161-0254-4581-AF1B-978C84129A60}" destId="{BC8EB53D-50DC-4B42-90F5-C862766100E8}" srcOrd="3" destOrd="0" parTransId="{3D18F3B2-3A2E-4241-8C30-B9A28BDE5392}" sibTransId="{48FBED01-2AB9-4434-8DF9-3E0CC542CE8C}"/>
    <dgm:cxn modelId="{77035172-41B9-42A5-951C-03D6575A6DEF}" srcId="{F8EB2EBA-528F-4504-B925-9307CDC93515}" destId="{41C68287-CF60-4E44-8824-7C8CD25FA545}" srcOrd="0" destOrd="0" parTransId="{34E168C9-A952-4935-99D4-9BF46E43A6D1}" sibTransId="{CC5C3B0C-C96A-49D5-AEF0-00D4A98BEBA1}"/>
    <dgm:cxn modelId="{BEB2AFB1-4255-4D34-8130-22F9BA4F52EF}" type="presOf" srcId="{FCC52E7F-7B51-4C56-96D2-7C1E9294F254}" destId="{0F396774-6B8B-449B-8533-6A8D582C76FB}" srcOrd="0" destOrd="0" presId="urn:microsoft.com/office/officeart/2005/8/layout/orgChart1"/>
    <dgm:cxn modelId="{E44043FF-DE38-405B-B992-6CFD03C652D7}" type="presOf" srcId="{3B0D971B-47AD-41CB-A884-6ED527AB7148}" destId="{ADBA832F-E08D-4108-A636-433FD7CB4660}" srcOrd="0" destOrd="0" presId="urn:microsoft.com/office/officeart/2005/8/layout/orgChart1"/>
    <dgm:cxn modelId="{23E9D55E-09A8-4CDC-8E74-8E734C73FB7B}" type="presOf" srcId="{C70F2504-037D-4392-AD4D-CF7A3CA06C3E}" destId="{16C5462D-26FB-42A7-A4E9-68DE50E9DDB1}" srcOrd="0" destOrd="0" presId="urn:microsoft.com/office/officeart/2005/8/layout/orgChart1"/>
    <dgm:cxn modelId="{C239B054-F52D-4BCE-9523-CC33AA684C40}" type="presOf" srcId="{66C790DD-193E-4333-9E40-3BCFF383A9BA}" destId="{CF5EA31D-2E29-4F48-9A51-78431137CE34}" srcOrd="1" destOrd="0" presId="urn:microsoft.com/office/officeart/2005/8/layout/orgChart1"/>
    <dgm:cxn modelId="{DF443C79-4B49-41C8-AB77-AC39144FD27E}" type="presOf" srcId="{D23481B7-EFD0-4CA0-A2DD-6FB0F49A7AA7}" destId="{F7F552C8-57F0-4206-AE59-B624166D3F90}" srcOrd="0" destOrd="0" presId="urn:microsoft.com/office/officeart/2005/8/layout/orgChart1"/>
    <dgm:cxn modelId="{D2FD709E-BF33-49B8-B467-07965C3B8CFA}" type="presOf" srcId="{14A2BF86-AC15-430F-B691-BCAF5AC94BAF}" destId="{7CCCE58B-F4BA-4847-BDFD-4A12E1479110}" srcOrd="0" destOrd="0" presId="urn:microsoft.com/office/officeart/2005/8/layout/orgChart1"/>
    <dgm:cxn modelId="{F1BF6AA5-0FDC-4338-9CDB-43E0E2CCA718}" srcId="{CB9932E0-8CA2-4988-A248-514FE75AD3CD}" destId="{3AE2E54B-8938-4AA2-AAED-2056A3318479}" srcOrd="1" destOrd="0" parTransId="{E092EC02-7096-45DB-852E-EDC53969447F}" sibTransId="{38462CFD-376A-48CA-877C-A4A7156FF6B1}"/>
    <dgm:cxn modelId="{D09B1477-92DC-4202-8825-8A27420ED9DD}" type="presOf" srcId="{B4C14D96-24CD-4DCC-97B5-41D8D9AFFE2D}" destId="{55A23FCD-665B-44B7-B915-E1CA196FC081}" srcOrd="0" destOrd="0" presId="urn:microsoft.com/office/officeart/2005/8/layout/orgChart1"/>
    <dgm:cxn modelId="{46D210C0-117A-4A39-B1BF-D93ABE865DD9}" srcId="{25CE7E0B-4084-4DC6-9762-BF3B0B0783B4}" destId="{14A2BF86-AC15-430F-B691-BCAF5AC94BAF}" srcOrd="2" destOrd="0" parTransId="{15F77675-CB40-465E-9698-1D69A4E74590}" sibTransId="{CBE68B48-D385-4F5A-95A0-D3037E9C1403}"/>
    <dgm:cxn modelId="{B0275B96-F5FC-44D5-8004-ECE6AA20BD3A}" type="presParOf" srcId="{F7004259-8E80-45A6-9C59-60845ECCF864}" destId="{5C5E581C-5459-416C-8EB6-0BBEB7E0ACFA}" srcOrd="0" destOrd="0" presId="urn:microsoft.com/office/officeart/2005/8/layout/orgChart1"/>
    <dgm:cxn modelId="{F28FF4A4-F26D-4C85-8B33-76A10BC012F7}" type="presParOf" srcId="{5C5E581C-5459-416C-8EB6-0BBEB7E0ACFA}" destId="{5BCCB2BF-9F5A-42CA-A3A4-250646894AA3}" srcOrd="0" destOrd="0" presId="urn:microsoft.com/office/officeart/2005/8/layout/orgChart1"/>
    <dgm:cxn modelId="{421E4BF8-8CBD-4492-B874-33136A7B1D70}" type="presParOf" srcId="{5BCCB2BF-9F5A-42CA-A3A4-250646894AA3}" destId="{C753564C-EB6A-4610-9BDE-5B15671873A4}" srcOrd="0" destOrd="0" presId="urn:microsoft.com/office/officeart/2005/8/layout/orgChart1"/>
    <dgm:cxn modelId="{3957BFB3-1376-487B-80BB-04B537F87479}" type="presParOf" srcId="{5BCCB2BF-9F5A-42CA-A3A4-250646894AA3}" destId="{6E86D61E-098A-41F0-97AC-4B5A74832493}" srcOrd="1" destOrd="0" presId="urn:microsoft.com/office/officeart/2005/8/layout/orgChart1"/>
    <dgm:cxn modelId="{38406707-D125-4A50-ACE2-41C176B4127C}" type="presParOf" srcId="{5C5E581C-5459-416C-8EB6-0BBEB7E0ACFA}" destId="{EBA97341-A8DE-402C-A6FD-72793782F5A0}" srcOrd="1" destOrd="0" presId="urn:microsoft.com/office/officeart/2005/8/layout/orgChart1"/>
    <dgm:cxn modelId="{FAE2EC7A-8445-4ACE-A82C-F4C742F10EF0}" type="presParOf" srcId="{EBA97341-A8DE-402C-A6FD-72793782F5A0}" destId="{6FC55A11-6F21-47FD-85AC-945DA36ACFD0}" srcOrd="0" destOrd="0" presId="urn:microsoft.com/office/officeart/2005/8/layout/orgChart1"/>
    <dgm:cxn modelId="{E814D906-7405-4E8C-AA1B-BBC966098781}" type="presParOf" srcId="{EBA97341-A8DE-402C-A6FD-72793782F5A0}" destId="{A1B9D104-E40C-4EF0-ADF5-A4045231E044}" srcOrd="1" destOrd="0" presId="urn:microsoft.com/office/officeart/2005/8/layout/orgChart1"/>
    <dgm:cxn modelId="{CB44445D-64AB-4474-9824-4C55D22001FD}" type="presParOf" srcId="{A1B9D104-E40C-4EF0-ADF5-A4045231E044}" destId="{C62842AC-5BFF-4B10-818A-19FE28E69D5D}" srcOrd="0" destOrd="0" presId="urn:microsoft.com/office/officeart/2005/8/layout/orgChart1"/>
    <dgm:cxn modelId="{BBDBAF9C-8FCC-4746-8E0B-25E8FE9B72BF}" type="presParOf" srcId="{C62842AC-5BFF-4B10-818A-19FE28E69D5D}" destId="{837103EA-A95B-4778-80AC-CC22CC25A8C2}" srcOrd="0" destOrd="0" presId="urn:microsoft.com/office/officeart/2005/8/layout/orgChart1"/>
    <dgm:cxn modelId="{F672611C-82B4-4544-8C04-E1FC7780C674}" type="presParOf" srcId="{C62842AC-5BFF-4B10-818A-19FE28E69D5D}" destId="{B365000A-E9B9-47CB-B53A-CDBB6FBDE009}" srcOrd="1" destOrd="0" presId="urn:microsoft.com/office/officeart/2005/8/layout/orgChart1"/>
    <dgm:cxn modelId="{1C4F4D13-41F1-40A4-94FD-5877288B6DB4}" type="presParOf" srcId="{A1B9D104-E40C-4EF0-ADF5-A4045231E044}" destId="{5D365888-55BB-4A7D-8596-3F4D8855A0AC}" srcOrd="1" destOrd="0" presId="urn:microsoft.com/office/officeart/2005/8/layout/orgChart1"/>
    <dgm:cxn modelId="{126EA8E5-C672-46EC-A20A-97C2A28998E6}" type="presParOf" srcId="{5D365888-55BB-4A7D-8596-3F4D8855A0AC}" destId="{489E8CBC-5ACC-45C9-A389-0B09D2E48DC0}" srcOrd="0" destOrd="0" presId="urn:microsoft.com/office/officeart/2005/8/layout/orgChart1"/>
    <dgm:cxn modelId="{32D8C085-8874-4D7A-8038-504A90EB7CEC}" type="presParOf" srcId="{5D365888-55BB-4A7D-8596-3F4D8855A0AC}" destId="{7DD3C3E4-9C4A-495E-9BE9-50EC00E8891B}" srcOrd="1" destOrd="0" presId="urn:microsoft.com/office/officeart/2005/8/layout/orgChart1"/>
    <dgm:cxn modelId="{A0B6B483-D69D-4CD8-BEB1-2461C3A4916E}" type="presParOf" srcId="{7DD3C3E4-9C4A-495E-9BE9-50EC00E8891B}" destId="{E35B2535-E446-4600-A7A6-DC6B673EFB21}" srcOrd="0" destOrd="0" presId="urn:microsoft.com/office/officeart/2005/8/layout/orgChart1"/>
    <dgm:cxn modelId="{B593E843-9805-49C0-A63E-D2B704C502CE}" type="presParOf" srcId="{E35B2535-E446-4600-A7A6-DC6B673EFB21}" destId="{94DD325F-1929-4DA6-B6F9-AA30F8BC8BE1}" srcOrd="0" destOrd="0" presId="urn:microsoft.com/office/officeart/2005/8/layout/orgChart1"/>
    <dgm:cxn modelId="{E81DE781-9DC9-454B-A80A-351CB0D04FB2}" type="presParOf" srcId="{E35B2535-E446-4600-A7A6-DC6B673EFB21}" destId="{1EED3143-31BE-4339-9E05-7B736203D8DC}" srcOrd="1" destOrd="0" presId="urn:microsoft.com/office/officeart/2005/8/layout/orgChart1"/>
    <dgm:cxn modelId="{DBBAFABB-2D92-43AC-B9D2-FAC966035021}" type="presParOf" srcId="{7DD3C3E4-9C4A-495E-9BE9-50EC00E8891B}" destId="{EA169AC4-E1FB-4F21-96F5-7B30990DB433}" srcOrd="1" destOrd="0" presId="urn:microsoft.com/office/officeart/2005/8/layout/orgChart1"/>
    <dgm:cxn modelId="{8D45B534-37B8-4455-BB10-FD85D5546D1F}" type="presParOf" srcId="{7DD3C3E4-9C4A-495E-9BE9-50EC00E8891B}" destId="{22622FC6-65F3-407C-9DB2-DF6C6BAF2B02}" srcOrd="2" destOrd="0" presId="urn:microsoft.com/office/officeart/2005/8/layout/orgChart1"/>
    <dgm:cxn modelId="{B837FB78-2BDE-4278-81F8-4707D7F4C980}" type="presParOf" srcId="{5D365888-55BB-4A7D-8596-3F4D8855A0AC}" destId="{80A23C5C-DF7D-4F26-BE80-15F88418DB85}" srcOrd="2" destOrd="0" presId="urn:microsoft.com/office/officeart/2005/8/layout/orgChart1"/>
    <dgm:cxn modelId="{8DAC9403-C106-445B-AA11-7F2775E464B5}" type="presParOf" srcId="{5D365888-55BB-4A7D-8596-3F4D8855A0AC}" destId="{EE8EBBF1-005D-4195-9BD8-A210ABC3E7BD}" srcOrd="3" destOrd="0" presId="urn:microsoft.com/office/officeart/2005/8/layout/orgChart1"/>
    <dgm:cxn modelId="{B4D043DD-75CE-4345-A576-07A0843565CF}" type="presParOf" srcId="{EE8EBBF1-005D-4195-9BD8-A210ABC3E7BD}" destId="{BB5D095B-0348-4C5F-8DB8-297F4E547EDD}" srcOrd="0" destOrd="0" presId="urn:microsoft.com/office/officeart/2005/8/layout/orgChart1"/>
    <dgm:cxn modelId="{117BDF82-ACE1-43BD-9706-244770400CA2}" type="presParOf" srcId="{BB5D095B-0348-4C5F-8DB8-297F4E547EDD}" destId="{605BEB25-5503-46DA-AC99-9D432B9D34F7}" srcOrd="0" destOrd="0" presId="urn:microsoft.com/office/officeart/2005/8/layout/orgChart1"/>
    <dgm:cxn modelId="{781D8688-5AF7-4FB5-8C17-C341E1288BEB}" type="presParOf" srcId="{BB5D095B-0348-4C5F-8DB8-297F4E547EDD}" destId="{CF5EA31D-2E29-4F48-9A51-78431137CE34}" srcOrd="1" destOrd="0" presId="urn:microsoft.com/office/officeart/2005/8/layout/orgChart1"/>
    <dgm:cxn modelId="{D0C00DCE-8015-4EBB-8478-CEBB452EA352}" type="presParOf" srcId="{EE8EBBF1-005D-4195-9BD8-A210ABC3E7BD}" destId="{0D2AD9BC-4C55-40BB-AC43-578BE489E01E}" srcOrd="1" destOrd="0" presId="urn:microsoft.com/office/officeart/2005/8/layout/orgChart1"/>
    <dgm:cxn modelId="{4E37BC1D-84B8-49C3-8090-8D47C3741C7F}" type="presParOf" srcId="{EE8EBBF1-005D-4195-9BD8-A210ABC3E7BD}" destId="{F9B72734-2950-446B-94B3-7927A10B89A6}" srcOrd="2" destOrd="0" presId="urn:microsoft.com/office/officeart/2005/8/layout/orgChart1"/>
    <dgm:cxn modelId="{B1ECFD2D-4ED4-41EB-9FA7-C94B548CCBD0}" type="presParOf" srcId="{5D365888-55BB-4A7D-8596-3F4D8855A0AC}" destId="{8170847F-FC98-48CF-AA17-30425B43397D}" srcOrd="4" destOrd="0" presId="urn:microsoft.com/office/officeart/2005/8/layout/orgChart1"/>
    <dgm:cxn modelId="{3906AFE3-FDFA-4C8A-9516-8B56771253BA}" type="presParOf" srcId="{5D365888-55BB-4A7D-8596-3F4D8855A0AC}" destId="{DAD033C3-B444-47C2-B361-D5872CCC99E2}" srcOrd="5" destOrd="0" presId="urn:microsoft.com/office/officeart/2005/8/layout/orgChart1"/>
    <dgm:cxn modelId="{D97C2F8A-9E5A-4A0E-A34A-FF771B6C2087}" type="presParOf" srcId="{DAD033C3-B444-47C2-B361-D5872CCC99E2}" destId="{79CF57DE-EA8D-4236-A11D-235D1B433505}" srcOrd="0" destOrd="0" presId="urn:microsoft.com/office/officeart/2005/8/layout/orgChart1"/>
    <dgm:cxn modelId="{3AFE1278-BB3D-40DE-89C7-BA8AA06EDADC}" type="presParOf" srcId="{79CF57DE-EA8D-4236-A11D-235D1B433505}" destId="{E52CD753-58F3-455A-B94A-29AA258CAAEC}" srcOrd="0" destOrd="0" presId="urn:microsoft.com/office/officeart/2005/8/layout/orgChart1"/>
    <dgm:cxn modelId="{B9D1923B-9B5C-4D0D-B2A0-99023B378BB8}" type="presParOf" srcId="{79CF57DE-EA8D-4236-A11D-235D1B433505}" destId="{02BFB4BE-3B8F-441E-A84A-9D17749B19F6}" srcOrd="1" destOrd="0" presId="urn:microsoft.com/office/officeart/2005/8/layout/orgChart1"/>
    <dgm:cxn modelId="{CAB23227-1805-4B1B-AA52-19306700CD33}" type="presParOf" srcId="{DAD033C3-B444-47C2-B361-D5872CCC99E2}" destId="{F89541D5-FD96-43BF-B699-E095DE4989F6}" srcOrd="1" destOrd="0" presId="urn:microsoft.com/office/officeart/2005/8/layout/orgChart1"/>
    <dgm:cxn modelId="{C5F9153B-C290-4198-8418-31C9B66AE34F}" type="presParOf" srcId="{DAD033C3-B444-47C2-B361-D5872CCC99E2}" destId="{B6837696-904A-482A-8734-72C2638A6788}" srcOrd="2" destOrd="0" presId="urn:microsoft.com/office/officeart/2005/8/layout/orgChart1"/>
    <dgm:cxn modelId="{3AB09A98-51D9-4FD6-9DBB-DFB7FC0EEC98}" type="presParOf" srcId="{A1B9D104-E40C-4EF0-ADF5-A4045231E044}" destId="{08522783-4D13-4559-A253-8B7C8C3A4A34}" srcOrd="2" destOrd="0" presId="urn:microsoft.com/office/officeart/2005/8/layout/orgChart1"/>
    <dgm:cxn modelId="{FBE2E880-A1B3-459D-B534-83E82FC0C28E}" type="presParOf" srcId="{EBA97341-A8DE-402C-A6FD-72793782F5A0}" destId="{F7F552C8-57F0-4206-AE59-B624166D3F90}" srcOrd="2" destOrd="0" presId="urn:microsoft.com/office/officeart/2005/8/layout/orgChart1"/>
    <dgm:cxn modelId="{0A87900C-8FCE-4F02-8F1E-CB3CCE75D7EC}" type="presParOf" srcId="{EBA97341-A8DE-402C-A6FD-72793782F5A0}" destId="{19198D5B-1FFF-4E54-9F1B-CE94D7F54A4F}" srcOrd="3" destOrd="0" presId="urn:microsoft.com/office/officeart/2005/8/layout/orgChart1"/>
    <dgm:cxn modelId="{A1F73CCA-80A3-46CF-B50B-68F62E07E521}" type="presParOf" srcId="{19198D5B-1FFF-4E54-9F1B-CE94D7F54A4F}" destId="{B4FD4DFB-F5FD-4421-99FE-95570BA18AC4}" srcOrd="0" destOrd="0" presId="urn:microsoft.com/office/officeart/2005/8/layout/orgChart1"/>
    <dgm:cxn modelId="{21630B06-CC19-4A8E-8129-6C5F90D657F8}" type="presParOf" srcId="{B4FD4DFB-F5FD-4421-99FE-95570BA18AC4}" destId="{4BA72F2C-EE4F-4B3B-BA89-7D720D1B9E14}" srcOrd="0" destOrd="0" presId="urn:microsoft.com/office/officeart/2005/8/layout/orgChart1"/>
    <dgm:cxn modelId="{E9BB00D2-D97B-46DB-8CD9-D169320A46E4}" type="presParOf" srcId="{B4FD4DFB-F5FD-4421-99FE-95570BA18AC4}" destId="{DEF80483-B64A-487C-AE82-189DC4F2DC6D}" srcOrd="1" destOrd="0" presId="urn:microsoft.com/office/officeart/2005/8/layout/orgChart1"/>
    <dgm:cxn modelId="{3428715E-AA07-4DFC-8C8C-24E22C120098}" type="presParOf" srcId="{19198D5B-1FFF-4E54-9F1B-CE94D7F54A4F}" destId="{485919DA-1C24-4F77-8EF8-3A5E382876F5}" srcOrd="1" destOrd="0" presId="urn:microsoft.com/office/officeart/2005/8/layout/orgChart1"/>
    <dgm:cxn modelId="{053717D4-E950-4383-89A5-2FA243BEE138}" type="presParOf" srcId="{485919DA-1C24-4F77-8EF8-3A5E382876F5}" destId="{2B9C73E7-47BB-4048-B3CC-357BD434E9C1}" srcOrd="0" destOrd="0" presId="urn:microsoft.com/office/officeart/2005/8/layout/orgChart1"/>
    <dgm:cxn modelId="{31A63037-48F9-40F8-886A-5566D1FC18A3}" type="presParOf" srcId="{485919DA-1C24-4F77-8EF8-3A5E382876F5}" destId="{6612E50C-82C6-44CF-A723-4B2D2B72993E}" srcOrd="1" destOrd="0" presId="urn:microsoft.com/office/officeart/2005/8/layout/orgChart1"/>
    <dgm:cxn modelId="{F327E663-6AD5-489B-9534-0819DB699A05}" type="presParOf" srcId="{6612E50C-82C6-44CF-A723-4B2D2B72993E}" destId="{E3EE135F-4BDB-44FB-835F-337E0356E2B9}" srcOrd="0" destOrd="0" presId="urn:microsoft.com/office/officeart/2005/8/layout/orgChart1"/>
    <dgm:cxn modelId="{519397AB-ED78-4B32-80ED-9A0404A87566}" type="presParOf" srcId="{E3EE135F-4BDB-44FB-835F-337E0356E2B9}" destId="{8971BEB7-1182-4063-A75F-4462471C1398}" srcOrd="0" destOrd="0" presId="urn:microsoft.com/office/officeart/2005/8/layout/orgChart1"/>
    <dgm:cxn modelId="{268C1D87-7CFA-4401-806B-A75A274CDDCD}" type="presParOf" srcId="{E3EE135F-4BDB-44FB-835F-337E0356E2B9}" destId="{5064BB17-AF16-435F-A15A-74678A408CB7}" srcOrd="1" destOrd="0" presId="urn:microsoft.com/office/officeart/2005/8/layout/orgChart1"/>
    <dgm:cxn modelId="{33C5A9A7-D300-448D-851B-FBC5C8833E59}" type="presParOf" srcId="{6612E50C-82C6-44CF-A723-4B2D2B72993E}" destId="{02C58966-1B5F-4EC1-A882-065EAA28A5D8}" srcOrd="1" destOrd="0" presId="urn:microsoft.com/office/officeart/2005/8/layout/orgChart1"/>
    <dgm:cxn modelId="{2D49C42A-4374-45F7-BE10-EB7C95286D41}" type="presParOf" srcId="{6612E50C-82C6-44CF-A723-4B2D2B72993E}" destId="{DFC52CFB-B76D-45B6-A98D-A70CEDB35F1D}" srcOrd="2" destOrd="0" presId="urn:microsoft.com/office/officeart/2005/8/layout/orgChart1"/>
    <dgm:cxn modelId="{87A1B674-50DD-44E8-8B64-5AD987FC8DF5}" type="presParOf" srcId="{485919DA-1C24-4F77-8EF8-3A5E382876F5}" destId="{29F151A5-2EFF-48E1-9F6B-B449FE8319FF}" srcOrd="2" destOrd="0" presId="urn:microsoft.com/office/officeart/2005/8/layout/orgChart1"/>
    <dgm:cxn modelId="{4D3740E9-CA34-4636-8085-163DBE62FE3F}" type="presParOf" srcId="{485919DA-1C24-4F77-8EF8-3A5E382876F5}" destId="{EBF75D75-17A3-4446-8205-38B73E76C8DE}" srcOrd="3" destOrd="0" presId="urn:microsoft.com/office/officeart/2005/8/layout/orgChart1"/>
    <dgm:cxn modelId="{00A7DBA2-0EFB-4B20-8621-3FF3FB8E4EAE}" type="presParOf" srcId="{EBF75D75-17A3-4446-8205-38B73E76C8DE}" destId="{5EC94F18-165A-4ABF-9786-3DA8BA0BA023}" srcOrd="0" destOrd="0" presId="urn:microsoft.com/office/officeart/2005/8/layout/orgChart1"/>
    <dgm:cxn modelId="{30761086-9061-43B2-B783-93CCF900AF47}" type="presParOf" srcId="{5EC94F18-165A-4ABF-9786-3DA8BA0BA023}" destId="{EA195A80-F98E-4472-8AD9-B99914FD4074}" srcOrd="0" destOrd="0" presId="urn:microsoft.com/office/officeart/2005/8/layout/orgChart1"/>
    <dgm:cxn modelId="{8FAAC7AD-A217-4442-AE4B-DC1487D7C7DB}" type="presParOf" srcId="{5EC94F18-165A-4ABF-9786-3DA8BA0BA023}" destId="{1534D7BE-B302-4149-87C0-3398C14A001B}" srcOrd="1" destOrd="0" presId="urn:microsoft.com/office/officeart/2005/8/layout/orgChart1"/>
    <dgm:cxn modelId="{2D2B2C06-53DD-4F51-B43B-213A618F186E}" type="presParOf" srcId="{EBF75D75-17A3-4446-8205-38B73E76C8DE}" destId="{F4608B0F-9DD1-4252-8346-A8EB94484426}" srcOrd="1" destOrd="0" presId="urn:microsoft.com/office/officeart/2005/8/layout/orgChart1"/>
    <dgm:cxn modelId="{73CF2738-CE1E-4E4E-B91F-1EFF64257FC5}" type="presParOf" srcId="{EBF75D75-17A3-4446-8205-38B73E76C8DE}" destId="{BC319E9F-8ED2-43AB-891A-B57FA529777A}" srcOrd="2" destOrd="0" presId="urn:microsoft.com/office/officeart/2005/8/layout/orgChart1"/>
    <dgm:cxn modelId="{3EEA2DB8-297C-4CE1-9AC7-D31FE6C33E71}" type="presParOf" srcId="{485919DA-1C24-4F77-8EF8-3A5E382876F5}" destId="{16C5462D-26FB-42A7-A4E9-68DE50E9DDB1}" srcOrd="4" destOrd="0" presId="urn:microsoft.com/office/officeart/2005/8/layout/orgChart1"/>
    <dgm:cxn modelId="{7B1A8C02-9CAB-4852-A852-05E580F9F208}" type="presParOf" srcId="{485919DA-1C24-4F77-8EF8-3A5E382876F5}" destId="{A2260852-3752-4D9D-A936-A9E4C6B79EB9}" srcOrd="5" destOrd="0" presId="urn:microsoft.com/office/officeart/2005/8/layout/orgChart1"/>
    <dgm:cxn modelId="{841AF2C1-B9D5-4CBE-BFA3-B8A7F7F9BFA9}" type="presParOf" srcId="{A2260852-3752-4D9D-A936-A9E4C6B79EB9}" destId="{95AF6120-77AC-42C9-9707-104A80D0DE3F}" srcOrd="0" destOrd="0" presId="urn:microsoft.com/office/officeart/2005/8/layout/orgChart1"/>
    <dgm:cxn modelId="{E004E8CD-9A25-4A72-9380-0FCEA04BF386}" type="presParOf" srcId="{95AF6120-77AC-42C9-9707-104A80D0DE3F}" destId="{EA5FEF72-B2C3-425B-A244-7AD589E1D442}" srcOrd="0" destOrd="0" presId="urn:microsoft.com/office/officeart/2005/8/layout/orgChart1"/>
    <dgm:cxn modelId="{7CAC14E3-AACC-4F24-BAEC-7588A6E429FB}" type="presParOf" srcId="{95AF6120-77AC-42C9-9707-104A80D0DE3F}" destId="{D4F82A25-6DC3-42A2-A7CB-4C56E8DB2FB5}" srcOrd="1" destOrd="0" presId="urn:microsoft.com/office/officeart/2005/8/layout/orgChart1"/>
    <dgm:cxn modelId="{0B93C0C2-33DB-4419-8703-41CF59570BC5}" type="presParOf" srcId="{A2260852-3752-4D9D-A936-A9E4C6B79EB9}" destId="{F80D851A-7792-43FF-ACBC-0CE9BC3A51CA}" srcOrd="1" destOrd="0" presId="urn:microsoft.com/office/officeart/2005/8/layout/orgChart1"/>
    <dgm:cxn modelId="{F739B095-8D2E-459A-B592-C17C76A7E8C2}" type="presParOf" srcId="{A2260852-3752-4D9D-A936-A9E4C6B79EB9}" destId="{CA5CA496-9BC1-494A-BD71-E26B29873123}" srcOrd="2" destOrd="0" presId="urn:microsoft.com/office/officeart/2005/8/layout/orgChart1"/>
    <dgm:cxn modelId="{A148DCBA-2F6D-4DC1-9E52-7B9FDFADCD78}" type="presParOf" srcId="{19198D5B-1FFF-4E54-9F1B-CE94D7F54A4F}" destId="{4B411635-52D7-4907-9EBF-328FDC6707A9}" srcOrd="2" destOrd="0" presId="urn:microsoft.com/office/officeart/2005/8/layout/orgChart1"/>
    <dgm:cxn modelId="{42D7E36D-1AB4-45EF-929B-27F3DDDB0F05}" type="presParOf" srcId="{EBA97341-A8DE-402C-A6FD-72793782F5A0}" destId="{D238DCC9-A4FE-42D6-B87C-FE7708ADD8D0}" srcOrd="4" destOrd="0" presId="urn:microsoft.com/office/officeart/2005/8/layout/orgChart1"/>
    <dgm:cxn modelId="{729BC05A-0FBB-4D1B-B7E9-1C51A59E6B3A}" type="presParOf" srcId="{EBA97341-A8DE-402C-A6FD-72793782F5A0}" destId="{E3420DCF-9163-45F7-B219-EB62C0DEAEBF}" srcOrd="5" destOrd="0" presId="urn:microsoft.com/office/officeart/2005/8/layout/orgChart1"/>
    <dgm:cxn modelId="{1C5CA75F-C973-4925-B617-CA338C86FD21}" type="presParOf" srcId="{E3420DCF-9163-45F7-B219-EB62C0DEAEBF}" destId="{E9C51BAC-5B84-4ACA-8481-C53D2C6E1A0C}" srcOrd="0" destOrd="0" presId="urn:microsoft.com/office/officeart/2005/8/layout/orgChart1"/>
    <dgm:cxn modelId="{3F85238E-BB9D-4CC2-9B97-5A2E8CA198CE}" type="presParOf" srcId="{E9C51BAC-5B84-4ACA-8481-C53D2C6E1A0C}" destId="{7CCCE58B-F4BA-4847-BDFD-4A12E1479110}" srcOrd="0" destOrd="0" presId="urn:microsoft.com/office/officeart/2005/8/layout/orgChart1"/>
    <dgm:cxn modelId="{2F1CA676-CFED-4277-9345-C324FEEB6506}" type="presParOf" srcId="{E9C51BAC-5B84-4ACA-8481-C53D2C6E1A0C}" destId="{3A5893B3-C7F4-43D2-B65C-58C2AE9F14F9}" srcOrd="1" destOrd="0" presId="urn:microsoft.com/office/officeart/2005/8/layout/orgChart1"/>
    <dgm:cxn modelId="{914BB015-9E33-4428-AD32-13E9D01A769B}" type="presParOf" srcId="{E3420DCF-9163-45F7-B219-EB62C0DEAEBF}" destId="{C4298ABC-ED88-4FAD-B1C0-CB15D71FEF97}" srcOrd="1" destOrd="0" presId="urn:microsoft.com/office/officeart/2005/8/layout/orgChart1"/>
    <dgm:cxn modelId="{D3ED5F4B-4D62-4EA6-8C21-3E1EDE2605AF}" type="presParOf" srcId="{C4298ABC-ED88-4FAD-B1C0-CB15D71FEF97}" destId="{28A010CF-DCE5-4428-80C3-C131DBCE736E}" srcOrd="0" destOrd="0" presId="urn:microsoft.com/office/officeart/2005/8/layout/orgChart1"/>
    <dgm:cxn modelId="{1662D3E4-74D4-49C2-90E4-CA871B0CF5B9}" type="presParOf" srcId="{C4298ABC-ED88-4FAD-B1C0-CB15D71FEF97}" destId="{A80A9865-59BF-4757-8E7E-C172917F0657}" srcOrd="1" destOrd="0" presId="urn:microsoft.com/office/officeart/2005/8/layout/orgChart1"/>
    <dgm:cxn modelId="{13FD051A-2A8A-4378-BD98-E0560D7DFA18}" type="presParOf" srcId="{A80A9865-59BF-4757-8E7E-C172917F0657}" destId="{56DBE61D-2BA1-405C-8D1A-13B8A4BBD67B}" srcOrd="0" destOrd="0" presId="urn:microsoft.com/office/officeart/2005/8/layout/orgChart1"/>
    <dgm:cxn modelId="{BE768D9B-1847-43FC-B415-0E61A35C457F}" type="presParOf" srcId="{56DBE61D-2BA1-405C-8D1A-13B8A4BBD67B}" destId="{A44672A0-E1E6-44E5-91D1-E9B068386984}" srcOrd="0" destOrd="0" presId="urn:microsoft.com/office/officeart/2005/8/layout/orgChart1"/>
    <dgm:cxn modelId="{F10CEF93-2C5C-4060-8812-BEB288A3D8EC}" type="presParOf" srcId="{56DBE61D-2BA1-405C-8D1A-13B8A4BBD67B}" destId="{C922CEBB-C24B-49E6-BEF2-7D90EE2EF1D8}" srcOrd="1" destOrd="0" presId="urn:microsoft.com/office/officeart/2005/8/layout/orgChart1"/>
    <dgm:cxn modelId="{D042C409-B24D-4B83-A47A-E8BF0F04A038}" type="presParOf" srcId="{A80A9865-59BF-4757-8E7E-C172917F0657}" destId="{62334AB0-DE11-4CBE-A4F2-D3B1D8AC6D4F}" srcOrd="1" destOrd="0" presId="urn:microsoft.com/office/officeart/2005/8/layout/orgChart1"/>
    <dgm:cxn modelId="{DA24FFF4-E5C3-4682-8BF9-629A5C3469BE}" type="presParOf" srcId="{62334AB0-DE11-4CBE-A4F2-D3B1D8AC6D4F}" destId="{0F396774-6B8B-449B-8533-6A8D582C76FB}" srcOrd="0" destOrd="0" presId="urn:microsoft.com/office/officeart/2005/8/layout/orgChart1"/>
    <dgm:cxn modelId="{53C02A6F-5963-4E19-A414-C33144A1CDCE}" type="presParOf" srcId="{62334AB0-DE11-4CBE-A4F2-D3B1D8AC6D4F}" destId="{D2DFC59E-6CD4-40FD-8DC4-9F6022ABBDAE}" srcOrd="1" destOrd="0" presId="urn:microsoft.com/office/officeart/2005/8/layout/orgChart1"/>
    <dgm:cxn modelId="{6E7418D2-5867-489C-8763-61AC60A245F8}" type="presParOf" srcId="{D2DFC59E-6CD4-40FD-8DC4-9F6022ABBDAE}" destId="{303F95DD-DD25-4B6F-920B-1C52A454A389}" srcOrd="0" destOrd="0" presId="urn:microsoft.com/office/officeart/2005/8/layout/orgChart1"/>
    <dgm:cxn modelId="{034D90ED-8B99-4B07-8F07-56C28474F7FA}" type="presParOf" srcId="{303F95DD-DD25-4B6F-920B-1C52A454A389}" destId="{55A23FCD-665B-44B7-B915-E1CA196FC081}" srcOrd="0" destOrd="0" presId="urn:microsoft.com/office/officeart/2005/8/layout/orgChart1"/>
    <dgm:cxn modelId="{2A665C8C-4BF9-4779-BFD5-A487E269E774}" type="presParOf" srcId="{303F95DD-DD25-4B6F-920B-1C52A454A389}" destId="{57A9F2E6-6ACB-4C46-9C27-150E3771BD7B}" srcOrd="1" destOrd="0" presId="urn:microsoft.com/office/officeart/2005/8/layout/orgChart1"/>
    <dgm:cxn modelId="{5058D56B-D591-4343-A020-878AF158B38A}" type="presParOf" srcId="{D2DFC59E-6CD4-40FD-8DC4-9F6022ABBDAE}" destId="{DD08565D-2BA7-4DA8-9EBD-292825FAA0F6}" srcOrd="1" destOrd="0" presId="urn:microsoft.com/office/officeart/2005/8/layout/orgChart1"/>
    <dgm:cxn modelId="{1621DC3C-EC2D-415C-BDCE-907BB755B5A3}" type="presParOf" srcId="{D2DFC59E-6CD4-40FD-8DC4-9F6022ABBDAE}" destId="{34C31306-07F0-46F0-A3CC-F2191520A412}" srcOrd="2" destOrd="0" presId="urn:microsoft.com/office/officeart/2005/8/layout/orgChart1"/>
    <dgm:cxn modelId="{D0C614E7-0BE4-45B7-AB8C-68EF8D602C93}" type="presParOf" srcId="{62334AB0-DE11-4CBE-A4F2-D3B1D8AC6D4F}" destId="{ED9DC722-81C1-4919-B687-2CA4A00E316E}" srcOrd="2" destOrd="0" presId="urn:microsoft.com/office/officeart/2005/8/layout/orgChart1"/>
    <dgm:cxn modelId="{315CFCBB-5D2A-4FF9-A03E-1BD43641609E}" type="presParOf" srcId="{62334AB0-DE11-4CBE-A4F2-D3B1D8AC6D4F}" destId="{1367C080-DEC4-4793-A5B6-1EA105A341A9}" srcOrd="3" destOrd="0" presId="urn:microsoft.com/office/officeart/2005/8/layout/orgChart1"/>
    <dgm:cxn modelId="{9469C1D5-DF3C-400C-9D6A-053D2EFD89CD}" type="presParOf" srcId="{1367C080-DEC4-4793-A5B6-1EA105A341A9}" destId="{5ABB7769-101F-4BB2-AAA9-CB6872DD8162}" srcOrd="0" destOrd="0" presId="urn:microsoft.com/office/officeart/2005/8/layout/orgChart1"/>
    <dgm:cxn modelId="{FC353BE0-4BCE-4279-83F7-F0FD8E89FCEA}" type="presParOf" srcId="{5ABB7769-101F-4BB2-AAA9-CB6872DD8162}" destId="{B115D7E1-6ADA-4CEC-AB3F-C7B07EEDECFE}" srcOrd="0" destOrd="0" presId="urn:microsoft.com/office/officeart/2005/8/layout/orgChart1"/>
    <dgm:cxn modelId="{8B5E564F-3C65-4055-9B69-6D70B0F2083A}" type="presParOf" srcId="{5ABB7769-101F-4BB2-AAA9-CB6872DD8162}" destId="{C1662AAF-0507-4D5B-919D-2BC4CC73143C}" srcOrd="1" destOrd="0" presId="urn:microsoft.com/office/officeart/2005/8/layout/orgChart1"/>
    <dgm:cxn modelId="{AF543F01-85C2-49A7-ABB3-0F4EF37C0CAF}" type="presParOf" srcId="{1367C080-DEC4-4793-A5B6-1EA105A341A9}" destId="{10664AB4-AFDC-4392-8792-0AB8EA9EE161}" srcOrd="1" destOrd="0" presId="urn:microsoft.com/office/officeart/2005/8/layout/orgChart1"/>
    <dgm:cxn modelId="{D4E43DD1-A766-4FCC-825A-DC4334725D6E}" type="presParOf" srcId="{1367C080-DEC4-4793-A5B6-1EA105A341A9}" destId="{DE837964-7933-4A75-BDE2-6B5FAC7C9D63}" srcOrd="2" destOrd="0" presId="urn:microsoft.com/office/officeart/2005/8/layout/orgChart1"/>
    <dgm:cxn modelId="{321E15C5-8520-4558-94F1-1FE38C67D43F}" type="presParOf" srcId="{62334AB0-DE11-4CBE-A4F2-D3B1D8AC6D4F}" destId="{2599340F-1182-4435-82A2-ED9F285677F6}" srcOrd="4" destOrd="0" presId="urn:microsoft.com/office/officeart/2005/8/layout/orgChart1"/>
    <dgm:cxn modelId="{62B016CD-3CC1-4BC7-AAAD-FF4145594D49}" type="presParOf" srcId="{62334AB0-DE11-4CBE-A4F2-D3B1D8AC6D4F}" destId="{B681392D-6D1B-4F1C-9583-53CA853F5D3E}" srcOrd="5" destOrd="0" presId="urn:microsoft.com/office/officeart/2005/8/layout/orgChart1"/>
    <dgm:cxn modelId="{F5234B01-4710-492C-8282-82B4AA717C37}" type="presParOf" srcId="{B681392D-6D1B-4F1C-9583-53CA853F5D3E}" destId="{E9FC0504-F0C7-4219-9953-31E25B9D780E}" srcOrd="0" destOrd="0" presId="urn:microsoft.com/office/officeart/2005/8/layout/orgChart1"/>
    <dgm:cxn modelId="{1F846DE3-CFEB-48D8-9BBE-3970E4BB835F}" type="presParOf" srcId="{E9FC0504-F0C7-4219-9953-31E25B9D780E}" destId="{60A5A23F-AA6A-4A20-B9F0-CA7CA5C04C06}" srcOrd="0" destOrd="0" presId="urn:microsoft.com/office/officeart/2005/8/layout/orgChart1"/>
    <dgm:cxn modelId="{EAB7980A-3766-4217-A29F-6EFAA0328C6D}" type="presParOf" srcId="{E9FC0504-F0C7-4219-9953-31E25B9D780E}" destId="{A6F5B1EC-D904-4110-9545-5EFEDDF1530F}" srcOrd="1" destOrd="0" presId="urn:microsoft.com/office/officeart/2005/8/layout/orgChart1"/>
    <dgm:cxn modelId="{3510CFEE-D34E-4108-B845-38C7E3C902BF}" type="presParOf" srcId="{B681392D-6D1B-4F1C-9583-53CA853F5D3E}" destId="{325AA988-A822-456F-B4B7-D541B240E311}" srcOrd="1" destOrd="0" presId="urn:microsoft.com/office/officeart/2005/8/layout/orgChart1"/>
    <dgm:cxn modelId="{2F47F4D9-6274-4825-A32D-EB0C280C0CD0}" type="presParOf" srcId="{B681392D-6D1B-4F1C-9583-53CA853F5D3E}" destId="{13D24B25-6075-40F1-8432-ECAE0750C40D}" srcOrd="2" destOrd="0" presId="urn:microsoft.com/office/officeart/2005/8/layout/orgChart1"/>
    <dgm:cxn modelId="{C2FBCEE7-CF80-47A4-AB60-F6F75F5C2385}" type="presParOf" srcId="{62334AB0-DE11-4CBE-A4F2-D3B1D8AC6D4F}" destId="{E3A8A0A8-7A2C-430C-BF84-283CF597E601}" srcOrd="6" destOrd="0" presId="urn:microsoft.com/office/officeart/2005/8/layout/orgChart1"/>
    <dgm:cxn modelId="{DA074499-6AF7-46C2-BEC8-DD844668CC0F}" type="presParOf" srcId="{62334AB0-DE11-4CBE-A4F2-D3B1D8AC6D4F}" destId="{C023B238-02BF-4E83-9243-EE5AE305B16F}" srcOrd="7" destOrd="0" presId="urn:microsoft.com/office/officeart/2005/8/layout/orgChart1"/>
    <dgm:cxn modelId="{24BB93C6-734A-4583-B044-82ED67B4E3AF}" type="presParOf" srcId="{C023B238-02BF-4E83-9243-EE5AE305B16F}" destId="{C3536742-5AC3-4DC1-A5D1-C5B7FF69BB9C}" srcOrd="0" destOrd="0" presId="urn:microsoft.com/office/officeart/2005/8/layout/orgChart1"/>
    <dgm:cxn modelId="{BE9FEF0D-B488-4DB7-8C2C-E3277E3C3C1D}" type="presParOf" srcId="{C3536742-5AC3-4DC1-A5D1-C5B7FF69BB9C}" destId="{C6A46592-6AC6-485E-B0F4-47C1EAD58024}" srcOrd="0" destOrd="0" presId="urn:microsoft.com/office/officeart/2005/8/layout/orgChart1"/>
    <dgm:cxn modelId="{66E27053-5435-4E47-9D19-19226092C4A1}" type="presParOf" srcId="{C3536742-5AC3-4DC1-A5D1-C5B7FF69BB9C}" destId="{E0D3E43D-B0E5-478E-BDF6-16205A72B981}" srcOrd="1" destOrd="0" presId="urn:microsoft.com/office/officeart/2005/8/layout/orgChart1"/>
    <dgm:cxn modelId="{E38F076C-C09C-43B6-86DF-356155370AAD}" type="presParOf" srcId="{C023B238-02BF-4E83-9243-EE5AE305B16F}" destId="{6AD5EA1C-E047-42B3-A089-42C467107E4E}" srcOrd="1" destOrd="0" presId="urn:microsoft.com/office/officeart/2005/8/layout/orgChart1"/>
    <dgm:cxn modelId="{890594F2-FAB3-4809-971B-D7271F55376E}" type="presParOf" srcId="{C023B238-02BF-4E83-9243-EE5AE305B16F}" destId="{C11B3794-8437-4F7C-8C87-63FE8E061DAD}" srcOrd="2" destOrd="0" presId="urn:microsoft.com/office/officeart/2005/8/layout/orgChart1"/>
    <dgm:cxn modelId="{9293CE1F-6905-463A-8DDA-4C6B2CBC35FA}" type="presParOf" srcId="{62334AB0-DE11-4CBE-A4F2-D3B1D8AC6D4F}" destId="{EDABB34A-6386-42EF-B23D-D10AE193CEEA}" srcOrd="8" destOrd="0" presId="urn:microsoft.com/office/officeart/2005/8/layout/orgChart1"/>
    <dgm:cxn modelId="{58CDCD5E-9364-47F7-9E1F-80E737B8A68F}" type="presParOf" srcId="{62334AB0-DE11-4CBE-A4F2-D3B1D8AC6D4F}" destId="{5D6669DE-C7EB-4B3D-9E83-BE232CB5CB13}" srcOrd="9" destOrd="0" presId="urn:microsoft.com/office/officeart/2005/8/layout/orgChart1"/>
    <dgm:cxn modelId="{F06B5D7E-0CB2-4EB9-9AA0-04CB75DF4A55}" type="presParOf" srcId="{5D6669DE-C7EB-4B3D-9E83-BE232CB5CB13}" destId="{C0929A75-58EA-4F99-A4FB-C6AD80B939EC}" srcOrd="0" destOrd="0" presId="urn:microsoft.com/office/officeart/2005/8/layout/orgChart1"/>
    <dgm:cxn modelId="{C5BD2B0C-C5AA-4C4B-BE36-0C08F7345C8E}" type="presParOf" srcId="{C0929A75-58EA-4F99-A4FB-C6AD80B939EC}" destId="{439FE1AE-A00C-4C1D-AF12-E97E9A8A40E4}" srcOrd="0" destOrd="0" presId="urn:microsoft.com/office/officeart/2005/8/layout/orgChart1"/>
    <dgm:cxn modelId="{92C19FAB-D244-4CFF-A5EF-956DFA80B544}" type="presParOf" srcId="{C0929A75-58EA-4F99-A4FB-C6AD80B939EC}" destId="{295771F9-D3AE-416C-9E7D-05EB078F9862}" srcOrd="1" destOrd="0" presId="urn:microsoft.com/office/officeart/2005/8/layout/orgChart1"/>
    <dgm:cxn modelId="{8C474A99-B19A-471D-9764-3CA54B15B749}" type="presParOf" srcId="{5D6669DE-C7EB-4B3D-9E83-BE232CB5CB13}" destId="{43CECB3D-084E-4350-8AB5-D56C8CBC6028}" srcOrd="1" destOrd="0" presId="urn:microsoft.com/office/officeart/2005/8/layout/orgChart1"/>
    <dgm:cxn modelId="{90F9A2DD-9E64-459D-9FB2-27DD0EC03BD6}" type="presParOf" srcId="{5D6669DE-C7EB-4B3D-9E83-BE232CB5CB13}" destId="{BD7DF369-48DD-4053-9855-D9B6E87F52E7}" srcOrd="2" destOrd="0" presId="urn:microsoft.com/office/officeart/2005/8/layout/orgChart1"/>
    <dgm:cxn modelId="{22031F7F-B293-47CE-97C6-C7CEE1C00DA5}" type="presParOf" srcId="{A80A9865-59BF-4757-8E7E-C172917F0657}" destId="{9EC6E879-20D3-473C-B8D5-27E6A1436FE6}" srcOrd="2" destOrd="0" presId="urn:microsoft.com/office/officeart/2005/8/layout/orgChart1"/>
    <dgm:cxn modelId="{19B6BDE2-3E65-499C-927C-3DC67E34E791}" type="presParOf" srcId="{C4298ABC-ED88-4FAD-B1C0-CB15D71FEF97}" destId="{B74F5C95-42AC-48A7-B493-D0EAD823BCBC}" srcOrd="2" destOrd="0" presId="urn:microsoft.com/office/officeart/2005/8/layout/orgChart1"/>
    <dgm:cxn modelId="{54384456-130E-4C81-A496-D4AC5113C87B}" type="presParOf" srcId="{C4298ABC-ED88-4FAD-B1C0-CB15D71FEF97}" destId="{93F87CA2-C427-408D-97FF-9D2A01510446}" srcOrd="3" destOrd="0" presId="urn:microsoft.com/office/officeart/2005/8/layout/orgChart1"/>
    <dgm:cxn modelId="{3B358AE8-2C8D-47DF-8978-EF5CD89FB2A9}" type="presParOf" srcId="{93F87CA2-C427-408D-97FF-9D2A01510446}" destId="{55B964C9-0003-460F-9ED0-51B000A683F0}" srcOrd="0" destOrd="0" presId="urn:microsoft.com/office/officeart/2005/8/layout/orgChart1"/>
    <dgm:cxn modelId="{CA32D5ED-8A7E-4264-A3AA-6343F7F9D465}" type="presParOf" srcId="{55B964C9-0003-460F-9ED0-51B000A683F0}" destId="{77198CC4-3C5A-4D96-B7C6-4B2DF9C934B4}" srcOrd="0" destOrd="0" presId="urn:microsoft.com/office/officeart/2005/8/layout/orgChart1"/>
    <dgm:cxn modelId="{80DFD896-8C11-4E75-B063-6B939D5F1B34}" type="presParOf" srcId="{55B964C9-0003-460F-9ED0-51B000A683F0}" destId="{BAE61853-DD4D-4661-AC28-44F234D01F77}" srcOrd="1" destOrd="0" presId="urn:microsoft.com/office/officeart/2005/8/layout/orgChart1"/>
    <dgm:cxn modelId="{2010A91D-40A4-434E-B544-88796647E814}" type="presParOf" srcId="{93F87CA2-C427-408D-97FF-9D2A01510446}" destId="{DDE96823-C954-4497-9A75-169CDAD71F09}" srcOrd="1" destOrd="0" presId="urn:microsoft.com/office/officeart/2005/8/layout/orgChart1"/>
    <dgm:cxn modelId="{AC1E8125-DB0A-4A09-9B08-825B61F1674E}" type="presParOf" srcId="{93F87CA2-C427-408D-97FF-9D2A01510446}" destId="{4165962E-3A3E-41DC-BBE1-4DF901B17BD1}" srcOrd="2" destOrd="0" presId="urn:microsoft.com/office/officeart/2005/8/layout/orgChart1"/>
    <dgm:cxn modelId="{787462F6-8EB8-4568-9F60-76399D9A9359}" type="presParOf" srcId="{C4298ABC-ED88-4FAD-B1C0-CB15D71FEF97}" destId="{6B7326A4-C4B6-40FD-9473-A3FFC9B9305E}" srcOrd="4" destOrd="0" presId="urn:microsoft.com/office/officeart/2005/8/layout/orgChart1"/>
    <dgm:cxn modelId="{6446A542-2FE1-444A-B39D-E76023AF3346}" type="presParOf" srcId="{C4298ABC-ED88-4FAD-B1C0-CB15D71FEF97}" destId="{42ACEA4C-4007-4A18-8372-2DF78A6F3FD0}" srcOrd="5" destOrd="0" presId="urn:microsoft.com/office/officeart/2005/8/layout/orgChart1"/>
    <dgm:cxn modelId="{E9A93218-756C-4FE9-95AA-8C6534E9D394}" type="presParOf" srcId="{42ACEA4C-4007-4A18-8372-2DF78A6F3FD0}" destId="{CBBC0964-1F34-4751-B230-C36C9752B5F2}" srcOrd="0" destOrd="0" presId="urn:microsoft.com/office/officeart/2005/8/layout/orgChart1"/>
    <dgm:cxn modelId="{81D27621-EA01-4B24-BB92-76F3D993D1F5}" type="presParOf" srcId="{CBBC0964-1F34-4751-B230-C36C9752B5F2}" destId="{02916110-7E10-42FE-A7F2-2ED69C7CCCFD}" srcOrd="0" destOrd="0" presId="urn:microsoft.com/office/officeart/2005/8/layout/orgChart1"/>
    <dgm:cxn modelId="{FB838517-DB95-4FFB-B530-9ED2E85D3301}" type="presParOf" srcId="{CBBC0964-1F34-4751-B230-C36C9752B5F2}" destId="{47A65222-0FB2-4669-8E1E-DCDE70B25AA1}" srcOrd="1" destOrd="0" presId="urn:microsoft.com/office/officeart/2005/8/layout/orgChart1"/>
    <dgm:cxn modelId="{9EDC2168-9F2D-47A5-95D3-6395F337F478}" type="presParOf" srcId="{42ACEA4C-4007-4A18-8372-2DF78A6F3FD0}" destId="{0C3C2637-C76F-4603-884D-9959BD8F7351}" srcOrd="1" destOrd="0" presId="urn:microsoft.com/office/officeart/2005/8/layout/orgChart1"/>
    <dgm:cxn modelId="{D085EE1C-86A5-4861-8BD4-55AC8F3FE559}" type="presParOf" srcId="{42ACEA4C-4007-4A18-8372-2DF78A6F3FD0}" destId="{FA7CEA48-AC88-40DD-B207-962F213CC19A}" srcOrd="2" destOrd="0" presId="urn:microsoft.com/office/officeart/2005/8/layout/orgChart1"/>
    <dgm:cxn modelId="{CCCFCF77-DF91-4D99-BA2C-B90A8A6EA78B}" type="presParOf" srcId="{C4298ABC-ED88-4FAD-B1C0-CB15D71FEF97}" destId="{C8EED8F9-E04B-431C-9EBB-A583D152C49A}" srcOrd="6" destOrd="0" presId="urn:microsoft.com/office/officeart/2005/8/layout/orgChart1"/>
    <dgm:cxn modelId="{F81E83FE-C113-4D9F-AB21-876019B2A197}" type="presParOf" srcId="{C4298ABC-ED88-4FAD-B1C0-CB15D71FEF97}" destId="{AE1644D3-FEEF-44A9-B54E-258D5203C018}" srcOrd="7" destOrd="0" presId="urn:microsoft.com/office/officeart/2005/8/layout/orgChart1"/>
    <dgm:cxn modelId="{77906A6E-0B35-494C-ACCA-8573F96FD63F}" type="presParOf" srcId="{AE1644D3-FEEF-44A9-B54E-258D5203C018}" destId="{D2A188C8-3647-4328-800E-84A39450B096}" srcOrd="0" destOrd="0" presId="urn:microsoft.com/office/officeart/2005/8/layout/orgChart1"/>
    <dgm:cxn modelId="{23EAD457-53C1-45BB-8BFF-7019D51D7AE1}" type="presParOf" srcId="{D2A188C8-3647-4328-800E-84A39450B096}" destId="{CA82B989-BF60-4733-BDE0-F7DC0D61F5B6}" srcOrd="0" destOrd="0" presId="urn:microsoft.com/office/officeart/2005/8/layout/orgChart1"/>
    <dgm:cxn modelId="{B5FD9F31-6FDF-4B05-9194-31BBD378A9C6}" type="presParOf" srcId="{D2A188C8-3647-4328-800E-84A39450B096}" destId="{3887C387-F91A-4D4C-9803-5104A4073B44}" srcOrd="1" destOrd="0" presId="urn:microsoft.com/office/officeart/2005/8/layout/orgChart1"/>
    <dgm:cxn modelId="{0BD67BFF-F8E1-4D00-A359-A2B60F85BC2F}" type="presParOf" srcId="{AE1644D3-FEEF-44A9-B54E-258D5203C018}" destId="{B765604C-F65F-4D3D-AF3C-E1EDB34A6762}" srcOrd="1" destOrd="0" presId="urn:microsoft.com/office/officeart/2005/8/layout/orgChart1"/>
    <dgm:cxn modelId="{3D99351B-9217-4E93-8284-87595C94210F}" type="presParOf" srcId="{AE1644D3-FEEF-44A9-B54E-258D5203C018}" destId="{44A9CA1C-3143-448C-A628-77E8B6AD26FD}" srcOrd="2" destOrd="0" presId="urn:microsoft.com/office/officeart/2005/8/layout/orgChart1"/>
    <dgm:cxn modelId="{1FB56496-A2FF-46FB-915B-DC30D3171646}" type="presParOf" srcId="{E3420DCF-9163-45F7-B219-EB62C0DEAEBF}" destId="{0CA75691-1EFA-434B-9AEE-9E7939A2CA3E}" srcOrd="2" destOrd="0" presId="urn:microsoft.com/office/officeart/2005/8/layout/orgChart1"/>
    <dgm:cxn modelId="{62585D49-1E1B-4599-876C-E3E16B94BD33}" type="presParOf" srcId="{EBA97341-A8DE-402C-A6FD-72793782F5A0}" destId="{C2A01898-7BCB-4ADD-842C-AA65BC6491BA}" srcOrd="6" destOrd="0" presId="urn:microsoft.com/office/officeart/2005/8/layout/orgChart1"/>
    <dgm:cxn modelId="{087D7436-9923-4A04-8AC1-1AAD72A1EE31}" type="presParOf" srcId="{EBA97341-A8DE-402C-A6FD-72793782F5A0}" destId="{A8D8FBC5-3206-4147-A946-CCA5AB15F9FE}" srcOrd="7" destOrd="0" presId="urn:microsoft.com/office/officeart/2005/8/layout/orgChart1"/>
    <dgm:cxn modelId="{68DBDE39-73F9-4C0E-900B-3A7D49AB6FA3}" type="presParOf" srcId="{A8D8FBC5-3206-4147-A946-CCA5AB15F9FE}" destId="{5DD5D695-C972-494D-9809-6C03E516F1E3}" srcOrd="0" destOrd="0" presId="urn:microsoft.com/office/officeart/2005/8/layout/orgChart1"/>
    <dgm:cxn modelId="{B6B9F7D1-6D09-453A-A7FF-E2D94E4BC1DA}" type="presParOf" srcId="{5DD5D695-C972-494D-9809-6C03E516F1E3}" destId="{F91D771E-6986-4EFA-8703-5679AB51BA21}" srcOrd="0" destOrd="0" presId="urn:microsoft.com/office/officeart/2005/8/layout/orgChart1"/>
    <dgm:cxn modelId="{FAA902A9-8004-4556-B121-DE785414B00F}" type="presParOf" srcId="{5DD5D695-C972-494D-9809-6C03E516F1E3}" destId="{DC7E1F72-CFBD-4420-92EE-6162E91DFB97}" srcOrd="1" destOrd="0" presId="urn:microsoft.com/office/officeart/2005/8/layout/orgChart1"/>
    <dgm:cxn modelId="{17AC054E-75D7-41CE-AC48-A9D0573EB104}" type="presParOf" srcId="{A8D8FBC5-3206-4147-A946-CCA5AB15F9FE}" destId="{DC6EE92F-0FE9-4A1C-91A9-45E9BA841F0F}" srcOrd="1" destOrd="0" presId="urn:microsoft.com/office/officeart/2005/8/layout/orgChart1"/>
    <dgm:cxn modelId="{037D4B6C-AD14-4745-B26A-05ACEDCD313B}" type="presParOf" srcId="{DC6EE92F-0FE9-4A1C-91A9-45E9BA841F0F}" destId="{30445356-F8EE-4576-B523-4217C85A505E}" srcOrd="0" destOrd="0" presId="urn:microsoft.com/office/officeart/2005/8/layout/orgChart1"/>
    <dgm:cxn modelId="{7CF9347D-0322-4792-8569-5146AE62721C}" type="presParOf" srcId="{DC6EE92F-0FE9-4A1C-91A9-45E9BA841F0F}" destId="{19FF7A5A-15AE-492A-813E-0DF5683B3E46}" srcOrd="1" destOrd="0" presId="urn:microsoft.com/office/officeart/2005/8/layout/orgChart1"/>
    <dgm:cxn modelId="{6875FA56-52AE-4A20-B5C1-4C23C64FB110}" type="presParOf" srcId="{19FF7A5A-15AE-492A-813E-0DF5683B3E46}" destId="{7C8970A5-80FF-4B1C-8808-C6D995A6BB90}" srcOrd="0" destOrd="0" presId="urn:microsoft.com/office/officeart/2005/8/layout/orgChart1"/>
    <dgm:cxn modelId="{4DA13748-1676-4682-A937-46D058C5E665}" type="presParOf" srcId="{7C8970A5-80FF-4B1C-8808-C6D995A6BB90}" destId="{C453E374-3A00-406E-99A2-72F98118B517}" srcOrd="0" destOrd="0" presId="urn:microsoft.com/office/officeart/2005/8/layout/orgChart1"/>
    <dgm:cxn modelId="{94B44D97-2224-4401-A639-02C877C1FCA2}" type="presParOf" srcId="{7C8970A5-80FF-4B1C-8808-C6D995A6BB90}" destId="{13B0DE2B-FCC2-430A-AB1A-5D5BE4D282FC}" srcOrd="1" destOrd="0" presId="urn:microsoft.com/office/officeart/2005/8/layout/orgChart1"/>
    <dgm:cxn modelId="{E0C06865-F614-44E5-A5A2-084B3BBC60D7}" type="presParOf" srcId="{19FF7A5A-15AE-492A-813E-0DF5683B3E46}" destId="{FD5CC6C1-1009-4B0C-AB56-D94176FFB11E}" srcOrd="1" destOrd="0" presId="urn:microsoft.com/office/officeart/2005/8/layout/orgChart1"/>
    <dgm:cxn modelId="{6F91B060-3D13-45C3-94B3-17EF4704C6D7}" type="presParOf" srcId="{19FF7A5A-15AE-492A-813E-0DF5683B3E46}" destId="{604F68D9-2AE8-4509-81CF-C25AC63EC36D}" srcOrd="2" destOrd="0" presId="urn:microsoft.com/office/officeart/2005/8/layout/orgChart1"/>
    <dgm:cxn modelId="{078FCBE2-9A92-4CAD-9AE1-E0E91C822A59}" type="presParOf" srcId="{DC6EE92F-0FE9-4A1C-91A9-45E9BA841F0F}" destId="{52D6A6D2-CA32-41EE-9F5E-DEEBB611A36E}" srcOrd="2" destOrd="0" presId="urn:microsoft.com/office/officeart/2005/8/layout/orgChart1"/>
    <dgm:cxn modelId="{886DBF84-EC13-4C94-9303-800037784536}" type="presParOf" srcId="{DC6EE92F-0FE9-4A1C-91A9-45E9BA841F0F}" destId="{60AA6ADA-A375-4678-9F09-75C57B2FF910}" srcOrd="3" destOrd="0" presId="urn:microsoft.com/office/officeart/2005/8/layout/orgChart1"/>
    <dgm:cxn modelId="{D9E85050-21DE-4F82-82D3-6866EA04C4CA}" type="presParOf" srcId="{60AA6ADA-A375-4678-9F09-75C57B2FF910}" destId="{ACD4988E-9FB1-47CB-B7A8-939983ED60B5}" srcOrd="0" destOrd="0" presId="urn:microsoft.com/office/officeart/2005/8/layout/orgChart1"/>
    <dgm:cxn modelId="{935D259E-8158-43E7-A8C9-8B9593DCEE6E}" type="presParOf" srcId="{ACD4988E-9FB1-47CB-B7A8-939983ED60B5}" destId="{AA789FE9-10E7-42BC-AA90-0E682222BAB3}" srcOrd="0" destOrd="0" presId="urn:microsoft.com/office/officeart/2005/8/layout/orgChart1"/>
    <dgm:cxn modelId="{D0D8A464-A0FB-442C-9548-8EBA779994BE}" type="presParOf" srcId="{ACD4988E-9FB1-47CB-B7A8-939983ED60B5}" destId="{5E693B0D-7E66-4BEB-B79E-C47993E17406}" srcOrd="1" destOrd="0" presId="urn:microsoft.com/office/officeart/2005/8/layout/orgChart1"/>
    <dgm:cxn modelId="{AD6D58CE-ADDA-40EB-8A36-F3DEA31C3338}" type="presParOf" srcId="{60AA6ADA-A375-4678-9F09-75C57B2FF910}" destId="{F15DE12B-200D-455D-AB5C-A89D1854A6D5}" srcOrd="1" destOrd="0" presId="urn:microsoft.com/office/officeart/2005/8/layout/orgChart1"/>
    <dgm:cxn modelId="{249D831A-80B9-497A-917C-1D16302DEA03}" type="presParOf" srcId="{60AA6ADA-A375-4678-9F09-75C57B2FF910}" destId="{7606CECB-E37C-4F2D-9202-D2C27126D372}" srcOrd="2" destOrd="0" presId="urn:microsoft.com/office/officeart/2005/8/layout/orgChart1"/>
    <dgm:cxn modelId="{04EC4746-984F-4C54-89E7-DAAABBA0D35F}" type="presParOf" srcId="{DC6EE92F-0FE9-4A1C-91A9-45E9BA841F0F}" destId="{B56046EC-10EC-4DD9-B096-B5F891FB0B5E}" srcOrd="4" destOrd="0" presId="urn:microsoft.com/office/officeart/2005/8/layout/orgChart1"/>
    <dgm:cxn modelId="{A110BB77-5619-40BE-802C-D3639D4CB659}" type="presParOf" srcId="{DC6EE92F-0FE9-4A1C-91A9-45E9BA841F0F}" destId="{CB291F4C-97D8-4C80-9552-8D1468C2879F}" srcOrd="5" destOrd="0" presId="urn:microsoft.com/office/officeart/2005/8/layout/orgChart1"/>
    <dgm:cxn modelId="{B9E41B4B-9D38-42D9-B963-57E262FD50A2}" type="presParOf" srcId="{CB291F4C-97D8-4C80-9552-8D1468C2879F}" destId="{6340AA91-ACCE-4F94-A43E-5B0BB473EBA5}" srcOrd="0" destOrd="0" presId="urn:microsoft.com/office/officeart/2005/8/layout/orgChart1"/>
    <dgm:cxn modelId="{50CB9DA6-C972-4D81-B603-FFDA685CCFA8}" type="presParOf" srcId="{6340AA91-ACCE-4F94-A43E-5B0BB473EBA5}" destId="{23C86019-BAAC-4FE3-8AB3-252AD739E17D}" srcOrd="0" destOrd="0" presId="urn:microsoft.com/office/officeart/2005/8/layout/orgChart1"/>
    <dgm:cxn modelId="{0B4910CB-2DE2-40D3-96BF-F679C31D0CEC}" type="presParOf" srcId="{6340AA91-ACCE-4F94-A43E-5B0BB473EBA5}" destId="{102CD226-6FA9-4685-81D2-BB0BC34DA00E}" srcOrd="1" destOrd="0" presId="urn:microsoft.com/office/officeart/2005/8/layout/orgChart1"/>
    <dgm:cxn modelId="{401C9E36-4AED-4024-BE64-4662BC6F31D7}" type="presParOf" srcId="{CB291F4C-97D8-4C80-9552-8D1468C2879F}" destId="{7220A44D-5059-46B3-9295-925A070797DC}" srcOrd="1" destOrd="0" presId="urn:microsoft.com/office/officeart/2005/8/layout/orgChart1"/>
    <dgm:cxn modelId="{771504C3-E76D-4329-AEBD-DBB116C3A882}" type="presParOf" srcId="{CB291F4C-97D8-4C80-9552-8D1468C2879F}" destId="{62578034-DE3A-4099-870F-265B2EAD9D3F}" srcOrd="2" destOrd="0" presId="urn:microsoft.com/office/officeart/2005/8/layout/orgChart1"/>
    <dgm:cxn modelId="{F6210FE1-93AA-488F-A7A8-D862E5C97F79}" type="presParOf" srcId="{DC6EE92F-0FE9-4A1C-91A9-45E9BA841F0F}" destId="{ADBA832F-E08D-4108-A636-433FD7CB4660}" srcOrd="6" destOrd="0" presId="urn:microsoft.com/office/officeart/2005/8/layout/orgChart1"/>
    <dgm:cxn modelId="{F02DBC3B-25B6-4AEC-B5B8-9D25A273DD53}" type="presParOf" srcId="{DC6EE92F-0FE9-4A1C-91A9-45E9BA841F0F}" destId="{5CD28610-31EE-4E76-BB45-EC45FAF23FB6}" srcOrd="7" destOrd="0" presId="urn:microsoft.com/office/officeart/2005/8/layout/orgChart1"/>
    <dgm:cxn modelId="{62D87DED-FE0C-4C5A-B7C1-0CE425ACD70E}" type="presParOf" srcId="{5CD28610-31EE-4E76-BB45-EC45FAF23FB6}" destId="{D73A42B4-A903-4C19-899B-82B2E431E4E0}" srcOrd="0" destOrd="0" presId="urn:microsoft.com/office/officeart/2005/8/layout/orgChart1"/>
    <dgm:cxn modelId="{315979F0-31C2-4AD1-93D1-91E0E8C86736}" type="presParOf" srcId="{D73A42B4-A903-4C19-899B-82B2E431E4E0}" destId="{5CBF4BC4-3429-4F4B-98EF-E266CE7B0219}" srcOrd="0" destOrd="0" presId="urn:microsoft.com/office/officeart/2005/8/layout/orgChart1"/>
    <dgm:cxn modelId="{C27F862F-CEFD-4610-8295-E823E01B26C6}" type="presParOf" srcId="{D73A42B4-A903-4C19-899B-82B2E431E4E0}" destId="{9872A92E-2D42-462A-BE4E-84309DFBF9AE}" srcOrd="1" destOrd="0" presId="urn:microsoft.com/office/officeart/2005/8/layout/orgChart1"/>
    <dgm:cxn modelId="{894E4DFA-3178-4BFC-9934-7B27DD58010D}" type="presParOf" srcId="{5CD28610-31EE-4E76-BB45-EC45FAF23FB6}" destId="{C3398B92-8521-42CF-9928-0D305D0709BC}" srcOrd="1" destOrd="0" presId="urn:microsoft.com/office/officeart/2005/8/layout/orgChart1"/>
    <dgm:cxn modelId="{51CFBC60-4E77-4CD5-9439-9EDCAFFEA1FB}" type="presParOf" srcId="{5CD28610-31EE-4E76-BB45-EC45FAF23FB6}" destId="{6586EBA4-EFB2-4A2A-845B-927BFC144428}" srcOrd="2" destOrd="0" presId="urn:microsoft.com/office/officeart/2005/8/layout/orgChart1"/>
    <dgm:cxn modelId="{A008F6E2-8F64-493C-BFB7-D56A7FA1ADC9}" type="presParOf" srcId="{A8D8FBC5-3206-4147-A946-CCA5AB15F9FE}" destId="{C658E285-79CC-4847-8312-67B97B90596A}" srcOrd="2" destOrd="0" presId="urn:microsoft.com/office/officeart/2005/8/layout/orgChart1"/>
    <dgm:cxn modelId="{AA2896C0-8AD2-401D-891E-BD27F2969002}" type="presParOf" srcId="{5C5E581C-5459-416C-8EB6-0BBEB7E0ACFA}" destId="{1EC61CAB-AFD4-47F4-988B-2DE007BD15B3}" srcOrd="2" destOrd="0" presId="urn:microsoft.com/office/officeart/2005/8/layout/orgChart1"/>
  </dgm:cxnLst>
  <dgm:bg/>
  <dgm:whole>
    <a:ln w="57150"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F4BE8D6-868B-4699-9226-91BA7F3B807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A2BF86-AC15-430F-B691-BCAF5AC94BAF}">
      <dgm:prSet/>
      <dgm:spPr>
        <a:solidFill>
          <a:srgbClr val="FFC000"/>
        </a:solidFill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تشکل های </a:t>
          </a:r>
        </a:p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اجتماعی 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15F77675-CB40-465E-9698-1D69A4E74590}" type="parTrans" cxnId="{46D210C0-117A-4A39-B1BF-D93ABE865DD9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CBE68B48-D385-4F5A-95A0-D3037E9C1403}" type="sibTrans" cxnId="{46D210C0-117A-4A39-B1BF-D93ABE865DD9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1A863161-0254-4581-AF1B-978C84129A60}">
      <dgm:prSet/>
      <dgm:spPr/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سازمان مردم نهاد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2B3A54BF-EF68-4D06-8868-4CADB9901567}" type="parTrans" cxnId="{2D7D8781-C00E-48AC-8F48-DEF73AA708ED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CAD24230-A01C-4557-9950-9EBD9520F476}" type="sibTrans" cxnId="{2D7D8781-C00E-48AC-8F48-DEF73AA708ED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7C683512-2716-4216-AFC2-4C0AE242EDDD}">
      <dgm:prSet/>
      <dgm:spPr>
        <a:solidFill>
          <a:srgbClr val="F7A7E6"/>
        </a:solidFill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خیریه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C5FDAC04-051D-40F9-955D-FB4258B2E09A}" type="parTrans" cxnId="{19CBD437-B2B4-40E9-9782-E2E65C13626D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24E6340D-F76A-45B7-85F7-41C1AB5D7B0B}" type="sibTrans" cxnId="{19CBD437-B2B4-40E9-9782-E2E65C13626D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B4C14D96-24CD-4DCC-97B5-41D8D9AFFE2D}">
      <dgm:prSet/>
      <dgm:spPr/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حوزه خیریه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FCC52E7F-7B51-4C56-96D2-7C1E9294F254}" type="parTrans" cxnId="{E0AB8CCD-5813-4ED5-B6AB-16FD54CF25C4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43E0B921-C390-41BC-9457-6D207BCEA47D}" type="sibTrans" cxnId="{E0AB8CCD-5813-4ED5-B6AB-16FD54CF25C4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9B00776E-7A21-43F7-8848-ABC93DE792F5}">
      <dgm:prSet/>
      <dgm:spPr/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حوزه سلامت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3D2BDA65-7E5F-4CEC-8D8A-7CADD33DEAB8}" type="parTrans" cxnId="{25B3C4E0-D820-4BE1-837C-C0A5168A7990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46E8122C-27FE-4169-BE23-0BEBD5EEA8D6}" type="sibTrans" cxnId="{25B3C4E0-D820-4BE1-837C-C0A5168A7990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51186666-4AC2-470A-9A84-88038BCEC881}">
      <dgm:prSet/>
      <dgm:spPr/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حوزه اجتماعی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A2E6E58C-7BBE-423D-AD14-3016B24990B9}" type="parTrans" cxnId="{CAAE2721-B04B-4402-B34E-4DAEDF2EEA59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4C61FC8E-6F8B-44B6-84D9-64409C815B50}" type="sibTrans" cxnId="{CAAE2721-B04B-4402-B34E-4DAEDF2EEA59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BC8EB53D-50DC-4B42-90F5-C862766100E8}">
      <dgm:prSet/>
      <dgm:spPr/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حوزه فرهنگی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3D18F3B2-3A2E-4241-8C30-B9A28BDE5392}" type="parTrans" cxnId="{C078F5ED-5435-4197-B0A1-F1EE24FFB31E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48FBED01-2AB9-4434-8DF9-3E0CC542CE8C}" type="sibTrans" cxnId="{C078F5ED-5435-4197-B0A1-F1EE24FFB31E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85BE67E6-FB21-4F7F-93A3-8619C5CEAC26}">
      <dgm:prSet/>
      <dgm:spPr>
        <a:solidFill>
          <a:srgbClr val="FFFF00"/>
        </a:solidFill>
      </dgm:spPr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موسسات غیرانتفاعی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B59FF043-3ED1-4D75-8321-FA01DA60FEFF}" type="parTrans" cxnId="{CBC56D4C-B919-459A-8D4D-B6535A7A1BC5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7E8F5B13-1CF0-49F6-9C0F-2B91951C2F5E}" type="sibTrans" cxnId="{CBC56D4C-B919-459A-8D4D-B6535A7A1BC5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42A1194F-A73B-4919-96C5-1B24B85C864E}">
      <dgm:prSet/>
      <dgm:spPr/>
      <dgm:t>
        <a:bodyPr/>
        <a:lstStyle/>
        <a:p>
          <a:r>
            <a:rPr lang="fa-I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و...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2267CAD9-4BDE-4436-8DCA-270EF9741B32}" type="parTrans" cxnId="{C156A72A-F63D-4747-88B9-56B36F94273F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98B22424-5BF6-43A8-80B1-7E9FE22CF05E}" type="sibTrans" cxnId="{C156A72A-F63D-4747-88B9-56B36F94273F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0CBAD31C-D5EC-43A6-924B-69E5BF05B837}">
      <dgm:prSet/>
      <dgm:spPr>
        <a:solidFill>
          <a:srgbClr val="FF0000"/>
        </a:solidFill>
      </dgm:spPr>
      <dgm:t>
        <a:bodyPr/>
        <a:lstStyle/>
        <a:p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CBO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253CE5C7-2712-4D1F-AB60-9E6A89670A7E}" type="parTrans" cxnId="{FAA5A58F-5F69-473A-B890-6C0219B051D3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13D6E870-7484-47CF-97DC-25A331B7BC14}" type="sibTrans" cxnId="{FAA5A58F-5F69-473A-B890-6C0219B051D3}">
      <dgm:prSet/>
      <dgm:spPr/>
      <dgm:t>
        <a:bodyPr/>
        <a:lstStyle/>
        <a:p>
          <a:endParaRPr lang="en-US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F7004259-8E80-45A6-9C59-60845ECCF864}" type="pres">
      <dgm:prSet presAssocID="{DF4BE8D6-868B-4699-9226-91BA7F3B807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74513BD-CB58-41F6-9D3B-8400BA0191B5}" type="pres">
      <dgm:prSet presAssocID="{14A2BF86-AC15-430F-B691-BCAF5AC94BAF}" presName="hierRoot1" presStyleCnt="0">
        <dgm:presLayoutVars>
          <dgm:hierBranch val="init"/>
        </dgm:presLayoutVars>
      </dgm:prSet>
      <dgm:spPr/>
    </dgm:pt>
    <dgm:pt modelId="{6A3E1748-6DED-4606-A5EE-83C2F079A467}" type="pres">
      <dgm:prSet presAssocID="{14A2BF86-AC15-430F-B691-BCAF5AC94BAF}" presName="rootComposite1" presStyleCnt="0"/>
      <dgm:spPr/>
    </dgm:pt>
    <dgm:pt modelId="{78C7E604-779C-4404-8CEE-B3894B7B7267}" type="pres">
      <dgm:prSet presAssocID="{14A2BF86-AC15-430F-B691-BCAF5AC94BAF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C305479-2AF6-44B2-91C9-456E17575DAD}" type="pres">
      <dgm:prSet presAssocID="{14A2BF86-AC15-430F-B691-BCAF5AC94BAF}" presName="rootConnector1" presStyleLbl="node1" presStyleIdx="0" presStyleCnt="0"/>
      <dgm:spPr/>
      <dgm:t>
        <a:bodyPr/>
        <a:lstStyle/>
        <a:p>
          <a:endParaRPr lang="en-US"/>
        </a:p>
      </dgm:t>
    </dgm:pt>
    <dgm:pt modelId="{12EFCFD6-636D-4E5C-B286-2F1E91908C07}" type="pres">
      <dgm:prSet presAssocID="{14A2BF86-AC15-430F-B691-BCAF5AC94BAF}" presName="hierChild2" presStyleCnt="0"/>
      <dgm:spPr/>
    </dgm:pt>
    <dgm:pt modelId="{28A010CF-DCE5-4428-80C3-C131DBCE736E}" type="pres">
      <dgm:prSet presAssocID="{2B3A54BF-EF68-4D06-8868-4CADB9901567}" presName="Name37" presStyleLbl="parChTrans1D2" presStyleIdx="0" presStyleCnt="4"/>
      <dgm:spPr/>
      <dgm:t>
        <a:bodyPr/>
        <a:lstStyle/>
        <a:p>
          <a:endParaRPr lang="en-US"/>
        </a:p>
      </dgm:t>
    </dgm:pt>
    <dgm:pt modelId="{A80A9865-59BF-4757-8E7E-C172917F0657}" type="pres">
      <dgm:prSet presAssocID="{1A863161-0254-4581-AF1B-978C84129A60}" presName="hierRoot2" presStyleCnt="0">
        <dgm:presLayoutVars>
          <dgm:hierBranch val="init"/>
        </dgm:presLayoutVars>
      </dgm:prSet>
      <dgm:spPr/>
    </dgm:pt>
    <dgm:pt modelId="{56DBE61D-2BA1-405C-8D1A-13B8A4BBD67B}" type="pres">
      <dgm:prSet presAssocID="{1A863161-0254-4581-AF1B-978C84129A60}" presName="rootComposite" presStyleCnt="0"/>
      <dgm:spPr/>
    </dgm:pt>
    <dgm:pt modelId="{A44672A0-E1E6-44E5-91D1-E9B068386984}" type="pres">
      <dgm:prSet presAssocID="{1A863161-0254-4581-AF1B-978C84129A60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922CEBB-C24B-49E6-BEF2-7D90EE2EF1D8}" type="pres">
      <dgm:prSet presAssocID="{1A863161-0254-4581-AF1B-978C84129A60}" presName="rootConnector" presStyleLbl="node2" presStyleIdx="0" presStyleCnt="4"/>
      <dgm:spPr/>
      <dgm:t>
        <a:bodyPr/>
        <a:lstStyle/>
        <a:p>
          <a:endParaRPr lang="en-US"/>
        </a:p>
      </dgm:t>
    </dgm:pt>
    <dgm:pt modelId="{62334AB0-DE11-4CBE-A4F2-D3B1D8AC6D4F}" type="pres">
      <dgm:prSet presAssocID="{1A863161-0254-4581-AF1B-978C84129A60}" presName="hierChild4" presStyleCnt="0"/>
      <dgm:spPr/>
    </dgm:pt>
    <dgm:pt modelId="{0F396774-6B8B-449B-8533-6A8D582C76FB}" type="pres">
      <dgm:prSet presAssocID="{FCC52E7F-7B51-4C56-96D2-7C1E9294F254}" presName="Name37" presStyleLbl="parChTrans1D3" presStyleIdx="0" presStyleCnt="5"/>
      <dgm:spPr/>
      <dgm:t>
        <a:bodyPr/>
        <a:lstStyle/>
        <a:p>
          <a:endParaRPr lang="en-US"/>
        </a:p>
      </dgm:t>
    </dgm:pt>
    <dgm:pt modelId="{D2DFC59E-6CD4-40FD-8DC4-9F6022ABBDAE}" type="pres">
      <dgm:prSet presAssocID="{B4C14D96-24CD-4DCC-97B5-41D8D9AFFE2D}" presName="hierRoot2" presStyleCnt="0">
        <dgm:presLayoutVars>
          <dgm:hierBranch val="init"/>
        </dgm:presLayoutVars>
      </dgm:prSet>
      <dgm:spPr/>
    </dgm:pt>
    <dgm:pt modelId="{303F95DD-DD25-4B6F-920B-1C52A454A389}" type="pres">
      <dgm:prSet presAssocID="{B4C14D96-24CD-4DCC-97B5-41D8D9AFFE2D}" presName="rootComposite" presStyleCnt="0"/>
      <dgm:spPr/>
    </dgm:pt>
    <dgm:pt modelId="{55A23FCD-665B-44B7-B915-E1CA196FC081}" type="pres">
      <dgm:prSet presAssocID="{B4C14D96-24CD-4DCC-97B5-41D8D9AFFE2D}" presName="rootText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7A9F2E6-6ACB-4C46-9C27-150E3771BD7B}" type="pres">
      <dgm:prSet presAssocID="{B4C14D96-24CD-4DCC-97B5-41D8D9AFFE2D}" presName="rootConnector" presStyleLbl="node3" presStyleIdx="0" presStyleCnt="5"/>
      <dgm:spPr/>
      <dgm:t>
        <a:bodyPr/>
        <a:lstStyle/>
        <a:p>
          <a:endParaRPr lang="en-US"/>
        </a:p>
      </dgm:t>
    </dgm:pt>
    <dgm:pt modelId="{DD08565D-2BA7-4DA8-9EBD-292825FAA0F6}" type="pres">
      <dgm:prSet presAssocID="{B4C14D96-24CD-4DCC-97B5-41D8D9AFFE2D}" presName="hierChild4" presStyleCnt="0"/>
      <dgm:spPr/>
    </dgm:pt>
    <dgm:pt modelId="{34C31306-07F0-46F0-A3CC-F2191520A412}" type="pres">
      <dgm:prSet presAssocID="{B4C14D96-24CD-4DCC-97B5-41D8D9AFFE2D}" presName="hierChild5" presStyleCnt="0"/>
      <dgm:spPr/>
    </dgm:pt>
    <dgm:pt modelId="{ED9DC722-81C1-4919-B687-2CA4A00E316E}" type="pres">
      <dgm:prSet presAssocID="{3D2BDA65-7E5F-4CEC-8D8A-7CADD33DEAB8}" presName="Name37" presStyleLbl="parChTrans1D3" presStyleIdx="1" presStyleCnt="5"/>
      <dgm:spPr/>
      <dgm:t>
        <a:bodyPr/>
        <a:lstStyle/>
        <a:p>
          <a:endParaRPr lang="en-US"/>
        </a:p>
      </dgm:t>
    </dgm:pt>
    <dgm:pt modelId="{1367C080-DEC4-4793-A5B6-1EA105A341A9}" type="pres">
      <dgm:prSet presAssocID="{9B00776E-7A21-43F7-8848-ABC93DE792F5}" presName="hierRoot2" presStyleCnt="0">
        <dgm:presLayoutVars>
          <dgm:hierBranch val="init"/>
        </dgm:presLayoutVars>
      </dgm:prSet>
      <dgm:spPr/>
    </dgm:pt>
    <dgm:pt modelId="{5ABB7769-101F-4BB2-AAA9-CB6872DD8162}" type="pres">
      <dgm:prSet presAssocID="{9B00776E-7A21-43F7-8848-ABC93DE792F5}" presName="rootComposite" presStyleCnt="0"/>
      <dgm:spPr/>
    </dgm:pt>
    <dgm:pt modelId="{B115D7E1-6ADA-4CEC-AB3F-C7B07EEDECFE}" type="pres">
      <dgm:prSet presAssocID="{9B00776E-7A21-43F7-8848-ABC93DE792F5}" presName="rootText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1662AAF-0507-4D5B-919D-2BC4CC73143C}" type="pres">
      <dgm:prSet presAssocID="{9B00776E-7A21-43F7-8848-ABC93DE792F5}" presName="rootConnector" presStyleLbl="node3" presStyleIdx="1" presStyleCnt="5"/>
      <dgm:spPr/>
      <dgm:t>
        <a:bodyPr/>
        <a:lstStyle/>
        <a:p>
          <a:endParaRPr lang="en-US"/>
        </a:p>
      </dgm:t>
    </dgm:pt>
    <dgm:pt modelId="{10664AB4-AFDC-4392-8792-0AB8EA9EE161}" type="pres">
      <dgm:prSet presAssocID="{9B00776E-7A21-43F7-8848-ABC93DE792F5}" presName="hierChild4" presStyleCnt="0"/>
      <dgm:spPr/>
    </dgm:pt>
    <dgm:pt modelId="{DE837964-7933-4A75-BDE2-6B5FAC7C9D63}" type="pres">
      <dgm:prSet presAssocID="{9B00776E-7A21-43F7-8848-ABC93DE792F5}" presName="hierChild5" presStyleCnt="0"/>
      <dgm:spPr/>
    </dgm:pt>
    <dgm:pt modelId="{2599340F-1182-4435-82A2-ED9F285677F6}" type="pres">
      <dgm:prSet presAssocID="{A2E6E58C-7BBE-423D-AD14-3016B24990B9}" presName="Name37" presStyleLbl="parChTrans1D3" presStyleIdx="2" presStyleCnt="5"/>
      <dgm:spPr/>
      <dgm:t>
        <a:bodyPr/>
        <a:lstStyle/>
        <a:p>
          <a:endParaRPr lang="en-US"/>
        </a:p>
      </dgm:t>
    </dgm:pt>
    <dgm:pt modelId="{B681392D-6D1B-4F1C-9583-53CA853F5D3E}" type="pres">
      <dgm:prSet presAssocID="{51186666-4AC2-470A-9A84-88038BCEC881}" presName="hierRoot2" presStyleCnt="0">
        <dgm:presLayoutVars>
          <dgm:hierBranch val="init"/>
        </dgm:presLayoutVars>
      </dgm:prSet>
      <dgm:spPr/>
    </dgm:pt>
    <dgm:pt modelId="{E9FC0504-F0C7-4219-9953-31E25B9D780E}" type="pres">
      <dgm:prSet presAssocID="{51186666-4AC2-470A-9A84-88038BCEC881}" presName="rootComposite" presStyleCnt="0"/>
      <dgm:spPr/>
    </dgm:pt>
    <dgm:pt modelId="{60A5A23F-AA6A-4A20-B9F0-CA7CA5C04C06}" type="pres">
      <dgm:prSet presAssocID="{51186666-4AC2-470A-9A84-88038BCEC881}" presName="rootText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F5B1EC-D904-4110-9545-5EFEDDF1530F}" type="pres">
      <dgm:prSet presAssocID="{51186666-4AC2-470A-9A84-88038BCEC881}" presName="rootConnector" presStyleLbl="node3" presStyleIdx="2" presStyleCnt="5"/>
      <dgm:spPr/>
      <dgm:t>
        <a:bodyPr/>
        <a:lstStyle/>
        <a:p>
          <a:endParaRPr lang="en-US"/>
        </a:p>
      </dgm:t>
    </dgm:pt>
    <dgm:pt modelId="{325AA988-A822-456F-B4B7-D541B240E311}" type="pres">
      <dgm:prSet presAssocID="{51186666-4AC2-470A-9A84-88038BCEC881}" presName="hierChild4" presStyleCnt="0"/>
      <dgm:spPr/>
    </dgm:pt>
    <dgm:pt modelId="{13D24B25-6075-40F1-8432-ECAE0750C40D}" type="pres">
      <dgm:prSet presAssocID="{51186666-4AC2-470A-9A84-88038BCEC881}" presName="hierChild5" presStyleCnt="0"/>
      <dgm:spPr/>
    </dgm:pt>
    <dgm:pt modelId="{E3A8A0A8-7A2C-430C-BF84-283CF597E601}" type="pres">
      <dgm:prSet presAssocID="{3D18F3B2-3A2E-4241-8C30-B9A28BDE5392}" presName="Name37" presStyleLbl="parChTrans1D3" presStyleIdx="3" presStyleCnt="5"/>
      <dgm:spPr/>
      <dgm:t>
        <a:bodyPr/>
        <a:lstStyle/>
        <a:p>
          <a:endParaRPr lang="en-US"/>
        </a:p>
      </dgm:t>
    </dgm:pt>
    <dgm:pt modelId="{C023B238-02BF-4E83-9243-EE5AE305B16F}" type="pres">
      <dgm:prSet presAssocID="{BC8EB53D-50DC-4B42-90F5-C862766100E8}" presName="hierRoot2" presStyleCnt="0">
        <dgm:presLayoutVars>
          <dgm:hierBranch val="init"/>
        </dgm:presLayoutVars>
      </dgm:prSet>
      <dgm:spPr/>
    </dgm:pt>
    <dgm:pt modelId="{C3536742-5AC3-4DC1-A5D1-C5B7FF69BB9C}" type="pres">
      <dgm:prSet presAssocID="{BC8EB53D-50DC-4B42-90F5-C862766100E8}" presName="rootComposite" presStyleCnt="0"/>
      <dgm:spPr/>
    </dgm:pt>
    <dgm:pt modelId="{C6A46592-6AC6-485E-B0F4-47C1EAD58024}" type="pres">
      <dgm:prSet presAssocID="{BC8EB53D-50DC-4B42-90F5-C862766100E8}" presName="rootText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0D3E43D-B0E5-478E-BDF6-16205A72B981}" type="pres">
      <dgm:prSet presAssocID="{BC8EB53D-50DC-4B42-90F5-C862766100E8}" presName="rootConnector" presStyleLbl="node3" presStyleIdx="3" presStyleCnt="5"/>
      <dgm:spPr/>
      <dgm:t>
        <a:bodyPr/>
        <a:lstStyle/>
        <a:p>
          <a:endParaRPr lang="en-US"/>
        </a:p>
      </dgm:t>
    </dgm:pt>
    <dgm:pt modelId="{6AD5EA1C-E047-42B3-A089-42C467107E4E}" type="pres">
      <dgm:prSet presAssocID="{BC8EB53D-50DC-4B42-90F5-C862766100E8}" presName="hierChild4" presStyleCnt="0"/>
      <dgm:spPr/>
    </dgm:pt>
    <dgm:pt modelId="{C11B3794-8437-4F7C-8C87-63FE8E061DAD}" type="pres">
      <dgm:prSet presAssocID="{BC8EB53D-50DC-4B42-90F5-C862766100E8}" presName="hierChild5" presStyleCnt="0"/>
      <dgm:spPr/>
    </dgm:pt>
    <dgm:pt modelId="{EDABB34A-6386-42EF-B23D-D10AE193CEEA}" type="pres">
      <dgm:prSet presAssocID="{2267CAD9-4BDE-4436-8DCA-270EF9741B32}" presName="Name37" presStyleLbl="parChTrans1D3" presStyleIdx="4" presStyleCnt="5"/>
      <dgm:spPr/>
      <dgm:t>
        <a:bodyPr/>
        <a:lstStyle/>
        <a:p>
          <a:endParaRPr lang="en-US"/>
        </a:p>
      </dgm:t>
    </dgm:pt>
    <dgm:pt modelId="{5D6669DE-C7EB-4B3D-9E83-BE232CB5CB13}" type="pres">
      <dgm:prSet presAssocID="{42A1194F-A73B-4919-96C5-1B24B85C864E}" presName="hierRoot2" presStyleCnt="0">
        <dgm:presLayoutVars>
          <dgm:hierBranch val="init"/>
        </dgm:presLayoutVars>
      </dgm:prSet>
      <dgm:spPr/>
    </dgm:pt>
    <dgm:pt modelId="{C0929A75-58EA-4F99-A4FB-C6AD80B939EC}" type="pres">
      <dgm:prSet presAssocID="{42A1194F-A73B-4919-96C5-1B24B85C864E}" presName="rootComposite" presStyleCnt="0"/>
      <dgm:spPr/>
    </dgm:pt>
    <dgm:pt modelId="{439FE1AE-A00C-4C1D-AF12-E97E9A8A40E4}" type="pres">
      <dgm:prSet presAssocID="{42A1194F-A73B-4919-96C5-1B24B85C864E}" presName="rootText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95771F9-D3AE-416C-9E7D-05EB078F9862}" type="pres">
      <dgm:prSet presAssocID="{42A1194F-A73B-4919-96C5-1B24B85C864E}" presName="rootConnector" presStyleLbl="node3" presStyleIdx="4" presStyleCnt="5"/>
      <dgm:spPr/>
      <dgm:t>
        <a:bodyPr/>
        <a:lstStyle/>
        <a:p>
          <a:endParaRPr lang="en-US"/>
        </a:p>
      </dgm:t>
    </dgm:pt>
    <dgm:pt modelId="{43CECB3D-084E-4350-8AB5-D56C8CBC6028}" type="pres">
      <dgm:prSet presAssocID="{42A1194F-A73B-4919-96C5-1B24B85C864E}" presName="hierChild4" presStyleCnt="0"/>
      <dgm:spPr/>
    </dgm:pt>
    <dgm:pt modelId="{BD7DF369-48DD-4053-9855-D9B6E87F52E7}" type="pres">
      <dgm:prSet presAssocID="{42A1194F-A73B-4919-96C5-1B24B85C864E}" presName="hierChild5" presStyleCnt="0"/>
      <dgm:spPr/>
    </dgm:pt>
    <dgm:pt modelId="{9EC6E879-20D3-473C-B8D5-27E6A1436FE6}" type="pres">
      <dgm:prSet presAssocID="{1A863161-0254-4581-AF1B-978C84129A60}" presName="hierChild5" presStyleCnt="0"/>
      <dgm:spPr/>
    </dgm:pt>
    <dgm:pt modelId="{B74F5C95-42AC-48A7-B493-D0EAD823BCBC}" type="pres">
      <dgm:prSet presAssocID="{C5FDAC04-051D-40F9-955D-FB4258B2E09A}" presName="Name37" presStyleLbl="parChTrans1D2" presStyleIdx="1" presStyleCnt="4"/>
      <dgm:spPr/>
      <dgm:t>
        <a:bodyPr/>
        <a:lstStyle/>
        <a:p>
          <a:endParaRPr lang="en-US"/>
        </a:p>
      </dgm:t>
    </dgm:pt>
    <dgm:pt modelId="{93F87CA2-C427-408D-97FF-9D2A01510446}" type="pres">
      <dgm:prSet presAssocID="{7C683512-2716-4216-AFC2-4C0AE242EDDD}" presName="hierRoot2" presStyleCnt="0">
        <dgm:presLayoutVars>
          <dgm:hierBranch val="init"/>
        </dgm:presLayoutVars>
      </dgm:prSet>
      <dgm:spPr/>
    </dgm:pt>
    <dgm:pt modelId="{55B964C9-0003-460F-9ED0-51B000A683F0}" type="pres">
      <dgm:prSet presAssocID="{7C683512-2716-4216-AFC2-4C0AE242EDDD}" presName="rootComposite" presStyleCnt="0"/>
      <dgm:spPr/>
    </dgm:pt>
    <dgm:pt modelId="{77198CC4-3C5A-4D96-B7C6-4B2DF9C934B4}" type="pres">
      <dgm:prSet presAssocID="{7C683512-2716-4216-AFC2-4C0AE242EDDD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AE61853-DD4D-4661-AC28-44F234D01F77}" type="pres">
      <dgm:prSet presAssocID="{7C683512-2716-4216-AFC2-4C0AE242EDDD}" presName="rootConnector" presStyleLbl="node2" presStyleIdx="1" presStyleCnt="4"/>
      <dgm:spPr/>
      <dgm:t>
        <a:bodyPr/>
        <a:lstStyle/>
        <a:p>
          <a:endParaRPr lang="en-US"/>
        </a:p>
      </dgm:t>
    </dgm:pt>
    <dgm:pt modelId="{DDE96823-C954-4497-9A75-169CDAD71F09}" type="pres">
      <dgm:prSet presAssocID="{7C683512-2716-4216-AFC2-4C0AE242EDDD}" presName="hierChild4" presStyleCnt="0"/>
      <dgm:spPr/>
    </dgm:pt>
    <dgm:pt modelId="{4165962E-3A3E-41DC-BBE1-4DF901B17BD1}" type="pres">
      <dgm:prSet presAssocID="{7C683512-2716-4216-AFC2-4C0AE242EDDD}" presName="hierChild5" presStyleCnt="0"/>
      <dgm:spPr/>
    </dgm:pt>
    <dgm:pt modelId="{6B7326A4-C4B6-40FD-9473-A3FFC9B9305E}" type="pres">
      <dgm:prSet presAssocID="{B59FF043-3ED1-4D75-8321-FA01DA60FEFF}" presName="Name37" presStyleLbl="parChTrans1D2" presStyleIdx="2" presStyleCnt="4"/>
      <dgm:spPr/>
      <dgm:t>
        <a:bodyPr/>
        <a:lstStyle/>
        <a:p>
          <a:endParaRPr lang="en-US"/>
        </a:p>
      </dgm:t>
    </dgm:pt>
    <dgm:pt modelId="{42ACEA4C-4007-4A18-8372-2DF78A6F3FD0}" type="pres">
      <dgm:prSet presAssocID="{85BE67E6-FB21-4F7F-93A3-8619C5CEAC26}" presName="hierRoot2" presStyleCnt="0">
        <dgm:presLayoutVars>
          <dgm:hierBranch val="init"/>
        </dgm:presLayoutVars>
      </dgm:prSet>
      <dgm:spPr/>
    </dgm:pt>
    <dgm:pt modelId="{CBBC0964-1F34-4751-B230-C36C9752B5F2}" type="pres">
      <dgm:prSet presAssocID="{85BE67E6-FB21-4F7F-93A3-8619C5CEAC26}" presName="rootComposite" presStyleCnt="0"/>
      <dgm:spPr/>
    </dgm:pt>
    <dgm:pt modelId="{02916110-7E10-42FE-A7F2-2ED69C7CCCFD}" type="pres">
      <dgm:prSet presAssocID="{85BE67E6-FB21-4F7F-93A3-8619C5CEAC26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7A65222-0FB2-4669-8E1E-DCDE70B25AA1}" type="pres">
      <dgm:prSet presAssocID="{85BE67E6-FB21-4F7F-93A3-8619C5CEAC26}" presName="rootConnector" presStyleLbl="node2" presStyleIdx="2" presStyleCnt="4"/>
      <dgm:spPr/>
      <dgm:t>
        <a:bodyPr/>
        <a:lstStyle/>
        <a:p>
          <a:endParaRPr lang="en-US"/>
        </a:p>
      </dgm:t>
    </dgm:pt>
    <dgm:pt modelId="{0C3C2637-C76F-4603-884D-9959BD8F7351}" type="pres">
      <dgm:prSet presAssocID="{85BE67E6-FB21-4F7F-93A3-8619C5CEAC26}" presName="hierChild4" presStyleCnt="0"/>
      <dgm:spPr/>
    </dgm:pt>
    <dgm:pt modelId="{FA7CEA48-AC88-40DD-B207-962F213CC19A}" type="pres">
      <dgm:prSet presAssocID="{85BE67E6-FB21-4F7F-93A3-8619C5CEAC26}" presName="hierChild5" presStyleCnt="0"/>
      <dgm:spPr/>
    </dgm:pt>
    <dgm:pt modelId="{C8EED8F9-E04B-431C-9EBB-A583D152C49A}" type="pres">
      <dgm:prSet presAssocID="{253CE5C7-2712-4D1F-AB60-9E6A89670A7E}" presName="Name37" presStyleLbl="parChTrans1D2" presStyleIdx="3" presStyleCnt="4"/>
      <dgm:spPr/>
      <dgm:t>
        <a:bodyPr/>
        <a:lstStyle/>
        <a:p>
          <a:endParaRPr lang="en-US"/>
        </a:p>
      </dgm:t>
    </dgm:pt>
    <dgm:pt modelId="{AE1644D3-FEEF-44A9-B54E-258D5203C018}" type="pres">
      <dgm:prSet presAssocID="{0CBAD31C-D5EC-43A6-924B-69E5BF05B837}" presName="hierRoot2" presStyleCnt="0">
        <dgm:presLayoutVars>
          <dgm:hierBranch val="init"/>
        </dgm:presLayoutVars>
      </dgm:prSet>
      <dgm:spPr/>
    </dgm:pt>
    <dgm:pt modelId="{D2A188C8-3647-4328-800E-84A39450B096}" type="pres">
      <dgm:prSet presAssocID="{0CBAD31C-D5EC-43A6-924B-69E5BF05B837}" presName="rootComposite" presStyleCnt="0"/>
      <dgm:spPr/>
    </dgm:pt>
    <dgm:pt modelId="{CA82B989-BF60-4733-BDE0-F7DC0D61F5B6}" type="pres">
      <dgm:prSet presAssocID="{0CBAD31C-D5EC-43A6-924B-69E5BF05B837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887C387-F91A-4D4C-9803-5104A4073B44}" type="pres">
      <dgm:prSet presAssocID="{0CBAD31C-D5EC-43A6-924B-69E5BF05B837}" presName="rootConnector" presStyleLbl="node2" presStyleIdx="3" presStyleCnt="4"/>
      <dgm:spPr/>
      <dgm:t>
        <a:bodyPr/>
        <a:lstStyle/>
        <a:p>
          <a:endParaRPr lang="en-US"/>
        </a:p>
      </dgm:t>
    </dgm:pt>
    <dgm:pt modelId="{B765604C-F65F-4D3D-AF3C-E1EDB34A6762}" type="pres">
      <dgm:prSet presAssocID="{0CBAD31C-D5EC-43A6-924B-69E5BF05B837}" presName="hierChild4" presStyleCnt="0"/>
      <dgm:spPr/>
    </dgm:pt>
    <dgm:pt modelId="{44A9CA1C-3143-448C-A628-77E8B6AD26FD}" type="pres">
      <dgm:prSet presAssocID="{0CBAD31C-D5EC-43A6-924B-69E5BF05B837}" presName="hierChild5" presStyleCnt="0"/>
      <dgm:spPr/>
    </dgm:pt>
    <dgm:pt modelId="{37A705E4-668B-4B66-9369-BE13642AACE2}" type="pres">
      <dgm:prSet presAssocID="{14A2BF86-AC15-430F-B691-BCAF5AC94BAF}" presName="hierChild3" presStyleCnt="0"/>
      <dgm:spPr/>
    </dgm:pt>
  </dgm:ptLst>
  <dgm:cxnLst>
    <dgm:cxn modelId="{ACDC09FE-CF42-491D-B2CB-B3A3EF9181DE}" type="presOf" srcId="{3D2BDA65-7E5F-4CEC-8D8A-7CADD33DEAB8}" destId="{ED9DC722-81C1-4919-B687-2CA4A00E316E}" srcOrd="0" destOrd="0" presId="urn:microsoft.com/office/officeart/2005/8/layout/orgChart1"/>
    <dgm:cxn modelId="{04A314E0-A16E-41C0-9D6B-BF714E0E09EE}" type="presOf" srcId="{42A1194F-A73B-4919-96C5-1B24B85C864E}" destId="{295771F9-D3AE-416C-9E7D-05EB078F9862}" srcOrd="1" destOrd="0" presId="urn:microsoft.com/office/officeart/2005/8/layout/orgChart1"/>
    <dgm:cxn modelId="{14B032B8-209E-485B-8032-0A6239292679}" type="presOf" srcId="{DF4BE8D6-868B-4699-9226-91BA7F3B8075}" destId="{F7004259-8E80-45A6-9C59-60845ECCF864}" srcOrd="0" destOrd="0" presId="urn:microsoft.com/office/officeart/2005/8/layout/orgChart1"/>
    <dgm:cxn modelId="{113D3BFB-D0E3-4228-9483-A284C038399D}" type="presOf" srcId="{14A2BF86-AC15-430F-B691-BCAF5AC94BAF}" destId="{78C7E604-779C-4404-8CEE-B3894B7B7267}" srcOrd="0" destOrd="0" presId="urn:microsoft.com/office/officeart/2005/8/layout/orgChart1"/>
    <dgm:cxn modelId="{A9B3D55E-1973-407A-89C9-8C954BEF2098}" type="presOf" srcId="{C5FDAC04-051D-40F9-955D-FB4258B2E09A}" destId="{B74F5C95-42AC-48A7-B493-D0EAD823BCBC}" srcOrd="0" destOrd="0" presId="urn:microsoft.com/office/officeart/2005/8/layout/orgChart1"/>
    <dgm:cxn modelId="{CBC56D4C-B919-459A-8D4D-B6535A7A1BC5}" srcId="{14A2BF86-AC15-430F-B691-BCAF5AC94BAF}" destId="{85BE67E6-FB21-4F7F-93A3-8619C5CEAC26}" srcOrd="2" destOrd="0" parTransId="{B59FF043-3ED1-4D75-8321-FA01DA60FEFF}" sibTransId="{7E8F5B13-1CF0-49F6-9C0F-2B91951C2F5E}"/>
    <dgm:cxn modelId="{19CBD437-B2B4-40E9-9782-E2E65C13626D}" srcId="{14A2BF86-AC15-430F-B691-BCAF5AC94BAF}" destId="{7C683512-2716-4216-AFC2-4C0AE242EDDD}" srcOrd="1" destOrd="0" parTransId="{C5FDAC04-051D-40F9-955D-FB4258B2E09A}" sibTransId="{24E6340D-F76A-45B7-85F7-41C1AB5D7B0B}"/>
    <dgm:cxn modelId="{A6EBD483-EB97-4C8E-9772-04FBE75DC54B}" type="presOf" srcId="{85BE67E6-FB21-4F7F-93A3-8619C5CEAC26}" destId="{02916110-7E10-42FE-A7F2-2ED69C7CCCFD}" srcOrd="0" destOrd="0" presId="urn:microsoft.com/office/officeart/2005/8/layout/orgChart1"/>
    <dgm:cxn modelId="{5D08011E-B91B-4196-80FB-E150ECB751F6}" type="presOf" srcId="{85BE67E6-FB21-4F7F-93A3-8619C5CEAC26}" destId="{47A65222-0FB2-4669-8E1E-DCDE70B25AA1}" srcOrd="1" destOrd="0" presId="urn:microsoft.com/office/officeart/2005/8/layout/orgChart1"/>
    <dgm:cxn modelId="{63AF8D2E-D56C-4749-AB1F-7E6BDF936254}" type="presOf" srcId="{2B3A54BF-EF68-4D06-8868-4CADB9901567}" destId="{28A010CF-DCE5-4428-80C3-C131DBCE736E}" srcOrd="0" destOrd="0" presId="urn:microsoft.com/office/officeart/2005/8/layout/orgChart1"/>
    <dgm:cxn modelId="{539868F3-63D3-42DA-ADB6-2AB490C0697A}" type="presOf" srcId="{1A863161-0254-4581-AF1B-978C84129A60}" destId="{C922CEBB-C24B-49E6-BEF2-7D90EE2EF1D8}" srcOrd="1" destOrd="0" presId="urn:microsoft.com/office/officeart/2005/8/layout/orgChart1"/>
    <dgm:cxn modelId="{9F098982-B0D9-4A84-A3CE-4E785A5EDC40}" type="presOf" srcId="{2267CAD9-4BDE-4436-8DCA-270EF9741B32}" destId="{EDABB34A-6386-42EF-B23D-D10AE193CEEA}" srcOrd="0" destOrd="0" presId="urn:microsoft.com/office/officeart/2005/8/layout/orgChart1"/>
    <dgm:cxn modelId="{88EFB1A3-49BC-422C-B964-5C83C2DC8692}" type="presOf" srcId="{FCC52E7F-7B51-4C56-96D2-7C1E9294F254}" destId="{0F396774-6B8B-449B-8533-6A8D582C76FB}" srcOrd="0" destOrd="0" presId="urn:microsoft.com/office/officeart/2005/8/layout/orgChart1"/>
    <dgm:cxn modelId="{62C42EF0-254F-4935-AAEC-DF3D5B5FF104}" type="presOf" srcId="{0CBAD31C-D5EC-43A6-924B-69E5BF05B837}" destId="{3887C387-F91A-4D4C-9803-5104A4073B44}" srcOrd="1" destOrd="0" presId="urn:microsoft.com/office/officeart/2005/8/layout/orgChart1"/>
    <dgm:cxn modelId="{5495ACA3-AB7D-4469-8430-234E4BE855EE}" type="presOf" srcId="{B59FF043-3ED1-4D75-8321-FA01DA60FEFF}" destId="{6B7326A4-C4B6-40FD-9473-A3FFC9B9305E}" srcOrd="0" destOrd="0" presId="urn:microsoft.com/office/officeart/2005/8/layout/orgChart1"/>
    <dgm:cxn modelId="{E0AB8CCD-5813-4ED5-B6AB-16FD54CF25C4}" srcId="{1A863161-0254-4581-AF1B-978C84129A60}" destId="{B4C14D96-24CD-4DCC-97B5-41D8D9AFFE2D}" srcOrd="0" destOrd="0" parTransId="{FCC52E7F-7B51-4C56-96D2-7C1E9294F254}" sibTransId="{43E0B921-C390-41BC-9457-6D207BCEA47D}"/>
    <dgm:cxn modelId="{EEF2C077-E9CC-4F7C-A36B-15CAC1603A87}" type="presOf" srcId="{7C683512-2716-4216-AFC2-4C0AE242EDDD}" destId="{BAE61853-DD4D-4661-AC28-44F234D01F77}" srcOrd="1" destOrd="0" presId="urn:microsoft.com/office/officeart/2005/8/layout/orgChart1"/>
    <dgm:cxn modelId="{46D210C0-117A-4A39-B1BF-D93ABE865DD9}" srcId="{DF4BE8D6-868B-4699-9226-91BA7F3B8075}" destId="{14A2BF86-AC15-430F-B691-BCAF5AC94BAF}" srcOrd="0" destOrd="0" parTransId="{15F77675-CB40-465E-9698-1D69A4E74590}" sibTransId="{CBE68B48-D385-4F5A-95A0-D3037E9C1403}"/>
    <dgm:cxn modelId="{C078F5ED-5435-4197-B0A1-F1EE24FFB31E}" srcId="{1A863161-0254-4581-AF1B-978C84129A60}" destId="{BC8EB53D-50DC-4B42-90F5-C862766100E8}" srcOrd="3" destOrd="0" parTransId="{3D18F3B2-3A2E-4241-8C30-B9A28BDE5392}" sibTransId="{48FBED01-2AB9-4434-8DF9-3E0CC542CE8C}"/>
    <dgm:cxn modelId="{FAA5A58F-5F69-473A-B890-6C0219B051D3}" srcId="{14A2BF86-AC15-430F-B691-BCAF5AC94BAF}" destId="{0CBAD31C-D5EC-43A6-924B-69E5BF05B837}" srcOrd="3" destOrd="0" parTransId="{253CE5C7-2712-4D1F-AB60-9E6A89670A7E}" sibTransId="{13D6E870-7484-47CF-97DC-25A331B7BC14}"/>
    <dgm:cxn modelId="{AE1BD185-80A9-42C2-99B3-4EA410B64701}" type="presOf" srcId="{1A863161-0254-4581-AF1B-978C84129A60}" destId="{A44672A0-E1E6-44E5-91D1-E9B068386984}" srcOrd="0" destOrd="0" presId="urn:microsoft.com/office/officeart/2005/8/layout/orgChart1"/>
    <dgm:cxn modelId="{CAAE2721-B04B-4402-B34E-4DAEDF2EEA59}" srcId="{1A863161-0254-4581-AF1B-978C84129A60}" destId="{51186666-4AC2-470A-9A84-88038BCEC881}" srcOrd="2" destOrd="0" parTransId="{A2E6E58C-7BBE-423D-AD14-3016B24990B9}" sibTransId="{4C61FC8E-6F8B-44B6-84D9-64409C815B50}"/>
    <dgm:cxn modelId="{2B160049-DD51-47BD-93D8-F6BD5A5775BF}" type="presOf" srcId="{B4C14D96-24CD-4DCC-97B5-41D8D9AFFE2D}" destId="{55A23FCD-665B-44B7-B915-E1CA196FC081}" srcOrd="0" destOrd="0" presId="urn:microsoft.com/office/officeart/2005/8/layout/orgChart1"/>
    <dgm:cxn modelId="{13F8E26E-5F86-44F3-9677-8E18BB41E88C}" type="presOf" srcId="{9B00776E-7A21-43F7-8848-ABC93DE792F5}" destId="{B115D7E1-6ADA-4CEC-AB3F-C7B07EEDECFE}" srcOrd="0" destOrd="0" presId="urn:microsoft.com/office/officeart/2005/8/layout/orgChart1"/>
    <dgm:cxn modelId="{25B3C4E0-D820-4BE1-837C-C0A5168A7990}" srcId="{1A863161-0254-4581-AF1B-978C84129A60}" destId="{9B00776E-7A21-43F7-8848-ABC93DE792F5}" srcOrd="1" destOrd="0" parTransId="{3D2BDA65-7E5F-4CEC-8D8A-7CADD33DEAB8}" sibTransId="{46E8122C-27FE-4169-BE23-0BEBD5EEA8D6}"/>
    <dgm:cxn modelId="{AFA3A374-6B64-45A8-AB7B-B32F1D8370D3}" type="presOf" srcId="{0CBAD31C-D5EC-43A6-924B-69E5BF05B837}" destId="{CA82B989-BF60-4733-BDE0-F7DC0D61F5B6}" srcOrd="0" destOrd="0" presId="urn:microsoft.com/office/officeart/2005/8/layout/orgChart1"/>
    <dgm:cxn modelId="{D74BAD3A-F4A2-420F-BCF1-D8AB0EB47C24}" type="presOf" srcId="{9B00776E-7A21-43F7-8848-ABC93DE792F5}" destId="{C1662AAF-0507-4D5B-919D-2BC4CC73143C}" srcOrd="1" destOrd="0" presId="urn:microsoft.com/office/officeart/2005/8/layout/orgChart1"/>
    <dgm:cxn modelId="{06D6E785-D4AF-4AF2-B9E8-A96708A4D440}" type="presOf" srcId="{BC8EB53D-50DC-4B42-90F5-C862766100E8}" destId="{C6A46592-6AC6-485E-B0F4-47C1EAD58024}" srcOrd="0" destOrd="0" presId="urn:microsoft.com/office/officeart/2005/8/layout/orgChart1"/>
    <dgm:cxn modelId="{E3356344-EE9C-4733-B8CB-BDF0614984DE}" type="presOf" srcId="{3D18F3B2-3A2E-4241-8C30-B9A28BDE5392}" destId="{E3A8A0A8-7A2C-430C-BF84-283CF597E601}" srcOrd="0" destOrd="0" presId="urn:microsoft.com/office/officeart/2005/8/layout/orgChart1"/>
    <dgm:cxn modelId="{85B925EA-E84F-4B84-B9FB-4D4EC11F742D}" type="presOf" srcId="{7C683512-2716-4216-AFC2-4C0AE242EDDD}" destId="{77198CC4-3C5A-4D96-B7C6-4B2DF9C934B4}" srcOrd="0" destOrd="0" presId="urn:microsoft.com/office/officeart/2005/8/layout/orgChart1"/>
    <dgm:cxn modelId="{94332FE6-223F-45A2-A357-E2421CCFC631}" type="presOf" srcId="{14A2BF86-AC15-430F-B691-BCAF5AC94BAF}" destId="{6C305479-2AF6-44B2-91C9-456E17575DAD}" srcOrd="1" destOrd="0" presId="urn:microsoft.com/office/officeart/2005/8/layout/orgChart1"/>
    <dgm:cxn modelId="{ACD4556F-D427-412F-8541-DD172B44D793}" type="presOf" srcId="{253CE5C7-2712-4D1F-AB60-9E6A89670A7E}" destId="{C8EED8F9-E04B-431C-9EBB-A583D152C49A}" srcOrd="0" destOrd="0" presId="urn:microsoft.com/office/officeart/2005/8/layout/orgChart1"/>
    <dgm:cxn modelId="{A4E09B05-B594-4EF1-80D8-2A429B38BD4E}" type="presOf" srcId="{A2E6E58C-7BBE-423D-AD14-3016B24990B9}" destId="{2599340F-1182-4435-82A2-ED9F285677F6}" srcOrd="0" destOrd="0" presId="urn:microsoft.com/office/officeart/2005/8/layout/orgChart1"/>
    <dgm:cxn modelId="{70299F9F-ACA8-4C51-B39B-720B7D14AB41}" type="presOf" srcId="{51186666-4AC2-470A-9A84-88038BCEC881}" destId="{A6F5B1EC-D904-4110-9545-5EFEDDF1530F}" srcOrd="1" destOrd="0" presId="urn:microsoft.com/office/officeart/2005/8/layout/orgChart1"/>
    <dgm:cxn modelId="{81B57577-86F6-4747-BD3E-C57819A8B6A6}" type="presOf" srcId="{42A1194F-A73B-4919-96C5-1B24B85C864E}" destId="{439FE1AE-A00C-4C1D-AF12-E97E9A8A40E4}" srcOrd="0" destOrd="0" presId="urn:microsoft.com/office/officeart/2005/8/layout/orgChart1"/>
    <dgm:cxn modelId="{C156A72A-F63D-4747-88B9-56B36F94273F}" srcId="{1A863161-0254-4581-AF1B-978C84129A60}" destId="{42A1194F-A73B-4919-96C5-1B24B85C864E}" srcOrd="4" destOrd="0" parTransId="{2267CAD9-4BDE-4436-8DCA-270EF9741B32}" sibTransId="{98B22424-5BF6-43A8-80B1-7E9FE22CF05E}"/>
    <dgm:cxn modelId="{75B419DE-EE15-42DD-B08B-DFC73C61AD14}" type="presOf" srcId="{B4C14D96-24CD-4DCC-97B5-41D8D9AFFE2D}" destId="{57A9F2E6-6ACB-4C46-9C27-150E3771BD7B}" srcOrd="1" destOrd="0" presId="urn:microsoft.com/office/officeart/2005/8/layout/orgChart1"/>
    <dgm:cxn modelId="{0909DB07-E182-4B7B-97EB-276F916EDBCE}" type="presOf" srcId="{BC8EB53D-50DC-4B42-90F5-C862766100E8}" destId="{E0D3E43D-B0E5-478E-BDF6-16205A72B981}" srcOrd="1" destOrd="0" presId="urn:microsoft.com/office/officeart/2005/8/layout/orgChart1"/>
    <dgm:cxn modelId="{2D7D8781-C00E-48AC-8F48-DEF73AA708ED}" srcId="{14A2BF86-AC15-430F-B691-BCAF5AC94BAF}" destId="{1A863161-0254-4581-AF1B-978C84129A60}" srcOrd="0" destOrd="0" parTransId="{2B3A54BF-EF68-4D06-8868-4CADB9901567}" sibTransId="{CAD24230-A01C-4557-9950-9EBD9520F476}"/>
    <dgm:cxn modelId="{00A1A89C-9DA2-47EF-8969-4B2B603FD334}" type="presOf" srcId="{51186666-4AC2-470A-9A84-88038BCEC881}" destId="{60A5A23F-AA6A-4A20-B9F0-CA7CA5C04C06}" srcOrd="0" destOrd="0" presId="urn:microsoft.com/office/officeart/2005/8/layout/orgChart1"/>
    <dgm:cxn modelId="{48153D12-63BD-42CF-933C-20A1A50A554E}" type="presParOf" srcId="{F7004259-8E80-45A6-9C59-60845ECCF864}" destId="{E74513BD-CB58-41F6-9D3B-8400BA0191B5}" srcOrd="0" destOrd="0" presId="urn:microsoft.com/office/officeart/2005/8/layout/orgChart1"/>
    <dgm:cxn modelId="{056F4891-037B-4D8C-A411-A3E835ABDC55}" type="presParOf" srcId="{E74513BD-CB58-41F6-9D3B-8400BA0191B5}" destId="{6A3E1748-6DED-4606-A5EE-83C2F079A467}" srcOrd="0" destOrd="0" presId="urn:microsoft.com/office/officeart/2005/8/layout/orgChart1"/>
    <dgm:cxn modelId="{BD0CAB7C-B63E-48F2-AD3C-735AE75EFAE4}" type="presParOf" srcId="{6A3E1748-6DED-4606-A5EE-83C2F079A467}" destId="{78C7E604-779C-4404-8CEE-B3894B7B7267}" srcOrd="0" destOrd="0" presId="urn:microsoft.com/office/officeart/2005/8/layout/orgChart1"/>
    <dgm:cxn modelId="{75DB306B-72DD-4ADA-8E79-FF7F725CD5AA}" type="presParOf" srcId="{6A3E1748-6DED-4606-A5EE-83C2F079A467}" destId="{6C305479-2AF6-44B2-91C9-456E17575DAD}" srcOrd="1" destOrd="0" presId="urn:microsoft.com/office/officeart/2005/8/layout/orgChart1"/>
    <dgm:cxn modelId="{4F37AA0B-5729-4581-89A0-403CCAFC1DC4}" type="presParOf" srcId="{E74513BD-CB58-41F6-9D3B-8400BA0191B5}" destId="{12EFCFD6-636D-4E5C-B286-2F1E91908C07}" srcOrd="1" destOrd="0" presId="urn:microsoft.com/office/officeart/2005/8/layout/orgChart1"/>
    <dgm:cxn modelId="{081FAEA6-33BB-4F5C-858A-30EC4CCF63E4}" type="presParOf" srcId="{12EFCFD6-636D-4E5C-B286-2F1E91908C07}" destId="{28A010CF-DCE5-4428-80C3-C131DBCE736E}" srcOrd="0" destOrd="0" presId="urn:microsoft.com/office/officeart/2005/8/layout/orgChart1"/>
    <dgm:cxn modelId="{83BC126C-0A6E-428A-B626-C2C122392BFC}" type="presParOf" srcId="{12EFCFD6-636D-4E5C-B286-2F1E91908C07}" destId="{A80A9865-59BF-4757-8E7E-C172917F0657}" srcOrd="1" destOrd="0" presId="urn:microsoft.com/office/officeart/2005/8/layout/orgChart1"/>
    <dgm:cxn modelId="{335E1783-32DA-4ED5-8718-5423EEA31A65}" type="presParOf" srcId="{A80A9865-59BF-4757-8E7E-C172917F0657}" destId="{56DBE61D-2BA1-405C-8D1A-13B8A4BBD67B}" srcOrd="0" destOrd="0" presId="urn:microsoft.com/office/officeart/2005/8/layout/orgChart1"/>
    <dgm:cxn modelId="{6EE27869-57EE-4579-8282-6E26A7151320}" type="presParOf" srcId="{56DBE61D-2BA1-405C-8D1A-13B8A4BBD67B}" destId="{A44672A0-E1E6-44E5-91D1-E9B068386984}" srcOrd="0" destOrd="0" presId="urn:microsoft.com/office/officeart/2005/8/layout/orgChart1"/>
    <dgm:cxn modelId="{04BAFCB4-BA84-4977-9692-432644A54C38}" type="presParOf" srcId="{56DBE61D-2BA1-405C-8D1A-13B8A4BBD67B}" destId="{C922CEBB-C24B-49E6-BEF2-7D90EE2EF1D8}" srcOrd="1" destOrd="0" presId="urn:microsoft.com/office/officeart/2005/8/layout/orgChart1"/>
    <dgm:cxn modelId="{97A08159-D19F-42A1-97BD-5C613011A327}" type="presParOf" srcId="{A80A9865-59BF-4757-8E7E-C172917F0657}" destId="{62334AB0-DE11-4CBE-A4F2-D3B1D8AC6D4F}" srcOrd="1" destOrd="0" presId="urn:microsoft.com/office/officeart/2005/8/layout/orgChart1"/>
    <dgm:cxn modelId="{E447A0B0-ECBC-4BC5-A7C0-AFEBC6D6A143}" type="presParOf" srcId="{62334AB0-DE11-4CBE-A4F2-D3B1D8AC6D4F}" destId="{0F396774-6B8B-449B-8533-6A8D582C76FB}" srcOrd="0" destOrd="0" presId="urn:microsoft.com/office/officeart/2005/8/layout/orgChart1"/>
    <dgm:cxn modelId="{597A3F8C-5962-4505-B769-C5A9C0C4ED76}" type="presParOf" srcId="{62334AB0-DE11-4CBE-A4F2-D3B1D8AC6D4F}" destId="{D2DFC59E-6CD4-40FD-8DC4-9F6022ABBDAE}" srcOrd="1" destOrd="0" presId="urn:microsoft.com/office/officeart/2005/8/layout/orgChart1"/>
    <dgm:cxn modelId="{23E543C9-9B4D-407F-AE2E-FE91B576DFF3}" type="presParOf" srcId="{D2DFC59E-6CD4-40FD-8DC4-9F6022ABBDAE}" destId="{303F95DD-DD25-4B6F-920B-1C52A454A389}" srcOrd="0" destOrd="0" presId="urn:microsoft.com/office/officeart/2005/8/layout/orgChart1"/>
    <dgm:cxn modelId="{98B6DA50-1044-44C4-9C08-7C1C2B8C460E}" type="presParOf" srcId="{303F95DD-DD25-4B6F-920B-1C52A454A389}" destId="{55A23FCD-665B-44B7-B915-E1CA196FC081}" srcOrd="0" destOrd="0" presId="urn:microsoft.com/office/officeart/2005/8/layout/orgChart1"/>
    <dgm:cxn modelId="{B111EE80-AC90-4EF7-8193-946294F4D70E}" type="presParOf" srcId="{303F95DD-DD25-4B6F-920B-1C52A454A389}" destId="{57A9F2E6-6ACB-4C46-9C27-150E3771BD7B}" srcOrd="1" destOrd="0" presId="urn:microsoft.com/office/officeart/2005/8/layout/orgChart1"/>
    <dgm:cxn modelId="{75071ACB-1014-47D2-99B8-8BA60679B297}" type="presParOf" srcId="{D2DFC59E-6CD4-40FD-8DC4-9F6022ABBDAE}" destId="{DD08565D-2BA7-4DA8-9EBD-292825FAA0F6}" srcOrd="1" destOrd="0" presId="urn:microsoft.com/office/officeart/2005/8/layout/orgChart1"/>
    <dgm:cxn modelId="{272F70B7-B60C-4533-BB4C-1FF109690458}" type="presParOf" srcId="{D2DFC59E-6CD4-40FD-8DC4-9F6022ABBDAE}" destId="{34C31306-07F0-46F0-A3CC-F2191520A412}" srcOrd="2" destOrd="0" presId="urn:microsoft.com/office/officeart/2005/8/layout/orgChart1"/>
    <dgm:cxn modelId="{704C1E33-C568-4D08-A6EF-7D5D7B50139C}" type="presParOf" srcId="{62334AB0-DE11-4CBE-A4F2-D3B1D8AC6D4F}" destId="{ED9DC722-81C1-4919-B687-2CA4A00E316E}" srcOrd="2" destOrd="0" presId="urn:microsoft.com/office/officeart/2005/8/layout/orgChart1"/>
    <dgm:cxn modelId="{DA487778-F3B7-47A4-8D13-DA864CF6F066}" type="presParOf" srcId="{62334AB0-DE11-4CBE-A4F2-D3B1D8AC6D4F}" destId="{1367C080-DEC4-4793-A5B6-1EA105A341A9}" srcOrd="3" destOrd="0" presId="urn:microsoft.com/office/officeart/2005/8/layout/orgChart1"/>
    <dgm:cxn modelId="{C2C48BE6-A008-4E32-9638-92FC95DFB096}" type="presParOf" srcId="{1367C080-DEC4-4793-A5B6-1EA105A341A9}" destId="{5ABB7769-101F-4BB2-AAA9-CB6872DD8162}" srcOrd="0" destOrd="0" presId="urn:microsoft.com/office/officeart/2005/8/layout/orgChart1"/>
    <dgm:cxn modelId="{02DA9E82-512B-4A3A-8FBE-3C6778D0A039}" type="presParOf" srcId="{5ABB7769-101F-4BB2-AAA9-CB6872DD8162}" destId="{B115D7E1-6ADA-4CEC-AB3F-C7B07EEDECFE}" srcOrd="0" destOrd="0" presId="urn:microsoft.com/office/officeart/2005/8/layout/orgChart1"/>
    <dgm:cxn modelId="{306293D5-B3AB-4096-A48A-E0103E95D169}" type="presParOf" srcId="{5ABB7769-101F-4BB2-AAA9-CB6872DD8162}" destId="{C1662AAF-0507-4D5B-919D-2BC4CC73143C}" srcOrd="1" destOrd="0" presId="urn:microsoft.com/office/officeart/2005/8/layout/orgChart1"/>
    <dgm:cxn modelId="{9905FF83-5099-4406-A705-8BEB00030E1A}" type="presParOf" srcId="{1367C080-DEC4-4793-A5B6-1EA105A341A9}" destId="{10664AB4-AFDC-4392-8792-0AB8EA9EE161}" srcOrd="1" destOrd="0" presId="urn:microsoft.com/office/officeart/2005/8/layout/orgChart1"/>
    <dgm:cxn modelId="{73BFA082-38A5-4A37-A7C3-06C7A9CDB948}" type="presParOf" srcId="{1367C080-DEC4-4793-A5B6-1EA105A341A9}" destId="{DE837964-7933-4A75-BDE2-6B5FAC7C9D63}" srcOrd="2" destOrd="0" presId="urn:microsoft.com/office/officeart/2005/8/layout/orgChart1"/>
    <dgm:cxn modelId="{5F545049-ABEF-4A11-9CD4-CF2401B2C38A}" type="presParOf" srcId="{62334AB0-DE11-4CBE-A4F2-D3B1D8AC6D4F}" destId="{2599340F-1182-4435-82A2-ED9F285677F6}" srcOrd="4" destOrd="0" presId="urn:microsoft.com/office/officeart/2005/8/layout/orgChart1"/>
    <dgm:cxn modelId="{108C6078-CC18-4F1E-B0DE-FBBC9DA1C5FF}" type="presParOf" srcId="{62334AB0-DE11-4CBE-A4F2-D3B1D8AC6D4F}" destId="{B681392D-6D1B-4F1C-9583-53CA853F5D3E}" srcOrd="5" destOrd="0" presId="urn:microsoft.com/office/officeart/2005/8/layout/orgChart1"/>
    <dgm:cxn modelId="{3107DE29-D7D1-41B5-97A5-9722F0F0D78C}" type="presParOf" srcId="{B681392D-6D1B-4F1C-9583-53CA853F5D3E}" destId="{E9FC0504-F0C7-4219-9953-31E25B9D780E}" srcOrd="0" destOrd="0" presId="urn:microsoft.com/office/officeart/2005/8/layout/orgChart1"/>
    <dgm:cxn modelId="{C1DC7645-1FE0-405D-96B7-E5008E5861AD}" type="presParOf" srcId="{E9FC0504-F0C7-4219-9953-31E25B9D780E}" destId="{60A5A23F-AA6A-4A20-B9F0-CA7CA5C04C06}" srcOrd="0" destOrd="0" presId="urn:microsoft.com/office/officeart/2005/8/layout/orgChart1"/>
    <dgm:cxn modelId="{8AFCB68D-6595-4AA7-A66C-7DB2FA79FF5D}" type="presParOf" srcId="{E9FC0504-F0C7-4219-9953-31E25B9D780E}" destId="{A6F5B1EC-D904-4110-9545-5EFEDDF1530F}" srcOrd="1" destOrd="0" presId="urn:microsoft.com/office/officeart/2005/8/layout/orgChart1"/>
    <dgm:cxn modelId="{85BF9966-9DA1-439E-8E2C-EBAFAF52E646}" type="presParOf" srcId="{B681392D-6D1B-4F1C-9583-53CA853F5D3E}" destId="{325AA988-A822-456F-B4B7-D541B240E311}" srcOrd="1" destOrd="0" presId="urn:microsoft.com/office/officeart/2005/8/layout/orgChart1"/>
    <dgm:cxn modelId="{430EE484-AEAA-43F4-BA85-F8880161B84E}" type="presParOf" srcId="{B681392D-6D1B-4F1C-9583-53CA853F5D3E}" destId="{13D24B25-6075-40F1-8432-ECAE0750C40D}" srcOrd="2" destOrd="0" presId="urn:microsoft.com/office/officeart/2005/8/layout/orgChart1"/>
    <dgm:cxn modelId="{2004229F-E2BA-464A-9A31-56E58DEEF717}" type="presParOf" srcId="{62334AB0-DE11-4CBE-A4F2-D3B1D8AC6D4F}" destId="{E3A8A0A8-7A2C-430C-BF84-283CF597E601}" srcOrd="6" destOrd="0" presId="urn:microsoft.com/office/officeart/2005/8/layout/orgChart1"/>
    <dgm:cxn modelId="{ED6686BC-CE10-4705-A141-396FE341E9FE}" type="presParOf" srcId="{62334AB0-DE11-4CBE-A4F2-D3B1D8AC6D4F}" destId="{C023B238-02BF-4E83-9243-EE5AE305B16F}" srcOrd="7" destOrd="0" presId="urn:microsoft.com/office/officeart/2005/8/layout/orgChart1"/>
    <dgm:cxn modelId="{E1D60916-4436-45B6-97E1-3CBE41A83DD1}" type="presParOf" srcId="{C023B238-02BF-4E83-9243-EE5AE305B16F}" destId="{C3536742-5AC3-4DC1-A5D1-C5B7FF69BB9C}" srcOrd="0" destOrd="0" presId="urn:microsoft.com/office/officeart/2005/8/layout/orgChart1"/>
    <dgm:cxn modelId="{04D1FE3D-379D-47C3-8EF5-F7200DE8D3C2}" type="presParOf" srcId="{C3536742-5AC3-4DC1-A5D1-C5B7FF69BB9C}" destId="{C6A46592-6AC6-485E-B0F4-47C1EAD58024}" srcOrd="0" destOrd="0" presId="urn:microsoft.com/office/officeart/2005/8/layout/orgChart1"/>
    <dgm:cxn modelId="{7201368B-33BD-4A3A-B662-3442386BB459}" type="presParOf" srcId="{C3536742-5AC3-4DC1-A5D1-C5B7FF69BB9C}" destId="{E0D3E43D-B0E5-478E-BDF6-16205A72B981}" srcOrd="1" destOrd="0" presId="urn:microsoft.com/office/officeart/2005/8/layout/orgChart1"/>
    <dgm:cxn modelId="{179A36BE-F0A4-4922-99CE-67E898FA3619}" type="presParOf" srcId="{C023B238-02BF-4E83-9243-EE5AE305B16F}" destId="{6AD5EA1C-E047-42B3-A089-42C467107E4E}" srcOrd="1" destOrd="0" presId="urn:microsoft.com/office/officeart/2005/8/layout/orgChart1"/>
    <dgm:cxn modelId="{3759F8BE-544D-4877-AC0D-E682D906B3B5}" type="presParOf" srcId="{C023B238-02BF-4E83-9243-EE5AE305B16F}" destId="{C11B3794-8437-4F7C-8C87-63FE8E061DAD}" srcOrd="2" destOrd="0" presId="urn:microsoft.com/office/officeart/2005/8/layout/orgChart1"/>
    <dgm:cxn modelId="{E8FD4A2B-5CBA-42C5-909C-DDB7F281C9E0}" type="presParOf" srcId="{62334AB0-DE11-4CBE-A4F2-D3B1D8AC6D4F}" destId="{EDABB34A-6386-42EF-B23D-D10AE193CEEA}" srcOrd="8" destOrd="0" presId="urn:microsoft.com/office/officeart/2005/8/layout/orgChart1"/>
    <dgm:cxn modelId="{60181196-8642-4350-BEF9-26C293608D38}" type="presParOf" srcId="{62334AB0-DE11-4CBE-A4F2-D3B1D8AC6D4F}" destId="{5D6669DE-C7EB-4B3D-9E83-BE232CB5CB13}" srcOrd="9" destOrd="0" presId="urn:microsoft.com/office/officeart/2005/8/layout/orgChart1"/>
    <dgm:cxn modelId="{BFFB1540-43A9-436B-A1B6-84F2BD658332}" type="presParOf" srcId="{5D6669DE-C7EB-4B3D-9E83-BE232CB5CB13}" destId="{C0929A75-58EA-4F99-A4FB-C6AD80B939EC}" srcOrd="0" destOrd="0" presId="urn:microsoft.com/office/officeart/2005/8/layout/orgChart1"/>
    <dgm:cxn modelId="{7B4F44BB-03B9-4323-87FD-A7CA7F810019}" type="presParOf" srcId="{C0929A75-58EA-4F99-A4FB-C6AD80B939EC}" destId="{439FE1AE-A00C-4C1D-AF12-E97E9A8A40E4}" srcOrd="0" destOrd="0" presId="urn:microsoft.com/office/officeart/2005/8/layout/orgChart1"/>
    <dgm:cxn modelId="{44828220-CC88-47DB-B548-60EE55A2183F}" type="presParOf" srcId="{C0929A75-58EA-4F99-A4FB-C6AD80B939EC}" destId="{295771F9-D3AE-416C-9E7D-05EB078F9862}" srcOrd="1" destOrd="0" presId="urn:microsoft.com/office/officeart/2005/8/layout/orgChart1"/>
    <dgm:cxn modelId="{66368518-2CCB-460B-85A8-94FEA9EDBB35}" type="presParOf" srcId="{5D6669DE-C7EB-4B3D-9E83-BE232CB5CB13}" destId="{43CECB3D-084E-4350-8AB5-D56C8CBC6028}" srcOrd="1" destOrd="0" presId="urn:microsoft.com/office/officeart/2005/8/layout/orgChart1"/>
    <dgm:cxn modelId="{CDA79D72-6FA4-4A5D-90FF-1CB4C3134E68}" type="presParOf" srcId="{5D6669DE-C7EB-4B3D-9E83-BE232CB5CB13}" destId="{BD7DF369-48DD-4053-9855-D9B6E87F52E7}" srcOrd="2" destOrd="0" presId="urn:microsoft.com/office/officeart/2005/8/layout/orgChart1"/>
    <dgm:cxn modelId="{5BE371EE-6192-4004-A56D-FBE4797C8124}" type="presParOf" srcId="{A80A9865-59BF-4757-8E7E-C172917F0657}" destId="{9EC6E879-20D3-473C-B8D5-27E6A1436FE6}" srcOrd="2" destOrd="0" presId="urn:microsoft.com/office/officeart/2005/8/layout/orgChart1"/>
    <dgm:cxn modelId="{AAB09964-5298-40B4-8BF1-FCD458BDCF93}" type="presParOf" srcId="{12EFCFD6-636D-4E5C-B286-2F1E91908C07}" destId="{B74F5C95-42AC-48A7-B493-D0EAD823BCBC}" srcOrd="2" destOrd="0" presId="urn:microsoft.com/office/officeart/2005/8/layout/orgChart1"/>
    <dgm:cxn modelId="{4DB9898A-226D-4861-8E91-25122002DFBB}" type="presParOf" srcId="{12EFCFD6-636D-4E5C-B286-2F1E91908C07}" destId="{93F87CA2-C427-408D-97FF-9D2A01510446}" srcOrd="3" destOrd="0" presId="urn:microsoft.com/office/officeart/2005/8/layout/orgChart1"/>
    <dgm:cxn modelId="{AF4A968B-C111-4DBE-B932-3481DB4B4C2D}" type="presParOf" srcId="{93F87CA2-C427-408D-97FF-9D2A01510446}" destId="{55B964C9-0003-460F-9ED0-51B000A683F0}" srcOrd="0" destOrd="0" presId="urn:microsoft.com/office/officeart/2005/8/layout/orgChart1"/>
    <dgm:cxn modelId="{A98BBF4F-88D2-4D70-B989-40B0A2ABCAA9}" type="presParOf" srcId="{55B964C9-0003-460F-9ED0-51B000A683F0}" destId="{77198CC4-3C5A-4D96-B7C6-4B2DF9C934B4}" srcOrd="0" destOrd="0" presId="urn:microsoft.com/office/officeart/2005/8/layout/orgChart1"/>
    <dgm:cxn modelId="{0E84A835-448E-470F-B39B-2941A0B2B003}" type="presParOf" srcId="{55B964C9-0003-460F-9ED0-51B000A683F0}" destId="{BAE61853-DD4D-4661-AC28-44F234D01F77}" srcOrd="1" destOrd="0" presId="urn:microsoft.com/office/officeart/2005/8/layout/orgChart1"/>
    <dgm:cxn modelId="{189DAD34-FE2A-4679-A010-D768D1932452}" type="presParOf" srcId="{93F87CA2-C427-408D-97FF-9D2A01510446}" destId="{DDE96823-C954-4497-9A75-169CDAD71F09}" srcOrd="1" destOrd="0" presId="urn:microsoft.com/office/officeart/2005/8/layout/orgChart1"/>
    <dgm:cxn modelId="{651E1C4B-65A1-4831-A49C-50A3B7BA8B70}" type="presParOf" srcId="{93F87CA2-C427-408D-97FF-9D2A01510446}" destId="{4165962E-3A3E-41DC-BBE1-4DF901B17BD1}" srcOrd="2" destOrd="0" presId="urn:microsoft.com/office/officeart/2005/8/layout/orgChart1"/>
    <dgm:cxn modelId="{EA909358-0ED2-4B31-8B6A-ADA316FE6EB4}" type="presParOf" srcId="{12EFCFD6-636D-4E5C-B286-2F1E91908C07}" destId="{6B7326A4-C4B6-40FD-9473-A3FFC9B9305E}" srcOrd="4" destOrd="0" presId="urn:microsoft.com/office/officeart/2005/8/layout/orgChart1"/>
    <dgm:cxn modelId="{E4098273-A481-4229-8C8F-07E88582A973}" type="presParOf" srcId="{12EFCFD6-636D-4E5C-B286-2F1E91908C07}" destId="{42ACEA4C-4007-4A18-8372-2DF78A6F3FD0}" srcOrd="5" destOrd="0" presId="urn:microsoft.com/office/officeart/2005/8/layout/orgChart1"/>
    <dgm:cxn modelId="{CFF35927-0113-4525-96B3-E46587ECF804}" type="presParOf" srcId="{42ACEA4C-4007-4A18-8372-2DF78A6F3FD0}" destId="{CBBC0964-1F34-4751-B230-C36C9752B5F2}" srcOrd="0" destOrd="0" presId="urn:microsoft.com/office/officeart/2005/8/layout/orgChart1"/>
    <dgm:cxn modelId="{0D4ED68D-9F0E-4183-964D-E7445DAFF7FF}" type="presParOf" srcId="{CBBC0964-1F34-4751-B230-C36C9752B5F2}" destId="{02916110-7E10-42FE-A7F2-2ED69C7CCCFD}" srcOrd="0" destOrd="0" presId="urn:microsoft.com/office/officeart/2005/8/layout/orgChart1"/>
    <dgm:cxn modelId="{199253CA-F0EA-4EEF-813E-51DA737EF0AB}" type="presParOf" srcId="{CBBC0964-1F34-4751-B230-C36C9752B5F2}" destId="{47A65222-0FB2-4669-8E1E-DCDE70B25AA1}" srcOrd="1" destOrd="0" presId="urn:microsoft.com/office/officeart/2005/8/layout/orgChart1"/>
    <dgm:cxn modelId="{0C32F196-D487-4C79-80B5-E290C86CC999}" type="presParOf" srcId="{42ACEA4C-4007-4A18-8372-2DF78A6F3FD0}" destId="{0C3C2637-C76F-4603-884D-9959BD8F7351}" srcOrd="1" destOrd="0" presId="urn:microsoft.com/office/officeart/2005/8/layout/orgChart1"/>
    <dgm:cxn modelId="{1C65BA21-382A-48CF-9C9A-3B8CED50D4BE}" type="presParOf" srcId="{42ACEA4C-4007-4A18-8372-2DF78A6F3FD0}" destId="{FA7CEA48-AC88-40DD-B207-962F213CC19A}" srcOrd="2" destOrd="0" presId="urn:microsoft.com/office/officeart/2005/8/layout/orgChart1"/>
    <dgm:cxn modelId="{B85B3BA8-B498-440B-AB3B-C326048F65B8}" type="presParOf" srcId="{12EFCFD6-636D-4E5C-B286-2F1E91908C07}" destId="{C8EED8F9-E04B-431C-9EBB-A583D152C49A}" srcOrd="6" destOrd="0" presId="urn:microsoft.com/office/officeart/2005/8/layout/orgChart1"/>
    <dgm:cxn modelId="{D2CC69DF-CB88-4A3A-AC41-6137F63B4E5F}" type="presParOf" srcId="{12EFCFD6-636D-4E5C-B286-2F1E91908C07}" destId="{AE1644D3-FEEF-44A9-B54E-258D5203C018}" srcOrd="7" destOrd="0" presId="urn:microsoft.com/office/officeart/2005/8/layout/orgChart1"/>
    <dgm:cxn modelId="{33FE570D-868E-4E8E-A109-17BB74AC08A1}" type="presParOf" srcId="{AE1644D3-FEEF-44A9-B54E-258D5203C018}" destId="{D2A188C8-3647-4328-800E-84A39450B096}" srcOrd="0" destOrd="0" presId="urn:microsoft.com/office/officeart/2005/8/layout/orgChart1"/>
    <dgm:cxn modelId="{EE08F9D6-5F2C-4860-964C-63D270BA92EC}" type="presParOf" srcId="{D2A188C8-3647-4328-800E-84A39450B096}" destId="{CA82B989-BF60-4733-BDE0-F7DC0D61F5B6}" srcOrd="0" destOrd="0" presId="urn:microsoft.com/office/officeart/2005/8/layout/orgChart1"/>
    <dgm:cxn modelId="{408C6EF4-977D-475A-91A6-0FBD9E793E6A}" type="presParOf" srcId="{D2A188C8-3647-4328-800E-84A39450B096}" destId="{3887C387-F91A-4D4C-9803-5104A4073B44}" srcOrd="1" destOrd="0" presId="urn:microsoft.com/office/officeart/2005/8/layout/orgChart1"/>
    <dgm:cxn modelId="{8C3D711D-88BD-45FB-86F5-80FF459A2627}" type="presParOf" srcId="{AE1644D3-FEEF-44A9-B54E-258D5203C018}" destId="{B765604C-F65F-4D3D-AF3C-E1EDB34A6762}" srcOrd="1" destOrd="0" presId="urn:microsoft.com/office/officeart/2005/8/layout/orgChart1"/>
    <dgm:cxn modelId="{06FF1213-2CF8-4BF9-94AC-3074C52AF78B}" type="presParOf" srcId="{AE1644D3-FEEF-44A9-B54E-258D5203C018}" destId="{44A9CA1C-3143-448C-A628-77E8B6AD26FD}" srcOrd="2" destOrd="0" presId="urn:microsoft.com/office/officeart/2005/8/layout/orgChart1"/>
    <dgm:cxn modelId="{4388FEED-585B-46FD-B8D5-CE5613CBCD0C}" type="presParOf" srcId="{E74513BD-CB58-41F6-9D3B-8400BA0191B5}" destId="{37A705E4-668B-4B66-9369-BE13642AACE2}" srcOrd="2" destOrd="0" presId="urn:microsoft.com/office/officeart/2005/8/layout/orgChart1"/>
  </dgm:cxnLst>
  <dgm:bg/>
  <dgm:whole>
    <a:ln w="57150"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46B181-A3EC-4AB9-B9F8-07666FACF8A8}">
      <dsp:nvSpPr>
        <dsp:cNvPr id="0" name=""/>
        <dsp:cNvSpPr/>
      </dsp:nvSpPr>
      <dsp:spPr>
        <a:xfrm>
          <a:off x="10579778" y="2547743"/>
          <a:ext cx="916337" cy="1060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011"/>
              </a:lnTo>
              <a:lnTo>
                <a:pt x="916337" y="53011"/>
              </a:lnTo>
              <a:lnTo>
                <a:pt x="916337" y="1060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5569A1-CEEA-4C16-8AFC-97DA72A345D2}">
      <dsp:nvSpPr>
        <dsp:cNvPr id="0" name=""/>
        <dsp:cNvSpPr/>
      </dsp:nvSpPr>
      <dsp:spPr>
        <a:xfrm>
          <a:off x="10579778" y="2547743"/>
          <a:ext cx="305445" cy="1060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011"/>
              </a:lnTo>
              <a:lnTo>
                <a:pt x="305445" y="53011"/>
              </a:lnTo>
              <a:lnTo>
                <a:pt x="305445" y="1060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813458-7B9F-4B42-A07C-000BBD1DF870}">
      <dsp:nvSpPr>
        <dsp:cNvPr id="0" name=""/>
        <dsp:cNvSpPr/>
      </dsp:nvSpPr>
      <dsp:spPr>
        <a:xfrm>
          <a:off x="10274333" y="2547743"/>
          <a:ext cx="305445" cy="106022"/>
        </a:xfrm>
        <a:custGeom>
          <a:avLst/>
          <a:gdLst/>
          <a:ahLst/>
          <a:cxnLst/>
          <a:rect l="0" t="0" r="0" b="0"/>
          <a:pathLst>
            <a:path>
              <a:moveTo>
                <a:pt x="305445" y="0"/>
              </a:moveTo>
              <a:lnTo>
                <a:pt x="305445" y="53011"/>
              </a:lnTo>
              <a:lnTo>
                <a:pt x="0" y="53011"/>
              </a:lnTo>
              <a:lnTo>
                <a:pt x="0" y="1060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0BB548-1DE6-49A0-BA3C-953423F4FA58}">
      <dsp:nvSpPr>
        <dsp:cNvPr id="0" name=""/>
        <dsp:cNvSpPr/>
      </dsp:nvSpPr>
      <dsp:spPr>
        <a:xfrm>
          <a:off x="9415774" y="2906200"/>
          <a:ext cx="91440" cy="23223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2239"/>
              </a:lnTo>
              <a:lnTo>
                <a:pt x="121450" y="23223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62B2C8-2136-4509-85C9-989AB2A7646D}">
      <dsp:nvSpPr>
        <dsp:cNvPr id="0" name=""/>
        <dsp:cNvSpPr/>
      </dsp:nvSpPr>
      <dsp:spPr>
        <a:xfrm>
          <a:off x="9663441" y="2547743"/>
          <a:ext cx="916337" cy="106022"/>
        </a:xfrm>
        <a:custGeom>
          <a:avLst/>
          <a:gdLst/>
          <a:ahLst/>
          <a:cxnLst/>
          <a:rect l="0" t="0" r="0" b="0"/>
          <a:pathLst>
            <a:path>
              <a:moveTo>
                <a:pt x="916337" y="0"/>
              </a:moveTo>
              <a:lnTo>
                <a:pt x="916337" y="53011"/>
              </a:lnTo>
              <a:lnTo>
                <a:pt x="0" y="53011"/>
              </a:lnTo>
              <a:lnTo>
                <a:pt x="0" y="1060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291D0A-D1CB-4532-A810-3D4267255CB7}">
      <dsp:nvSpPr>
        <dsp:cNvPr id="0" name=""/>
        <dsp:cNvSpPr/>
      </dsp:nvSpPr>
      <dsp:spPr>
        <a:xfrm>
          <a:off x="7525321" y="2189286"/>
          <a:ext cx="3054456" cy="1060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011"/>
              </a:lnTo>
              <a:lnTo>
                <a:pt x="3054456" y="53011"/>
              </a:lnTo>
              <a:lnTo>
                <a:pt x="3054456" y="1060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BA832F-E08D-4108-A636-433FD7CB4660}">
      <dsp:nvSpPr>
        <dsp:cNvPr id="0" name=""/>
        <dsp:cNvSpPr/>
      </dsp:nvSpPr>
      <dsp:spPr>
        <a:xfrm>
          <a:off x="8804882" y="2918135"/>
          <a:ext cx="91440" cy="130761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07610"/>
              </a:lnTo>
              <a:lnTo>
                <a:pt x="121450" y="130761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6046EC-10EC-4DD9-B096-B5F891FB0B5E}">
      <dsp:nvSpPr>
        <dsp:cNvPr id="0" name=""/>
        <dsp:cNvSpPr/>
      </dsp:nvSpPr>
      <dsp:spPr>
        <a:xfrm>
          <a:off x="8804882" y="2918135"/>
          <a:ext cx="91440" cy="9491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49153"/>
              </a:lnTo>
              <a:lnTo>
                <a:pt x="121450" y="94915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D6A6D2-CA32-41EE-9F5E-DEEBB611A36E}">
      <dsp:nvSpPr>
        <dsp:cNvPr id="0" name=""/>
        <dsp:cNvSpPr/>
      </dsp:nvSpPr>
      <dsp:spPr>
        <a:xfrm>
          <a:off x="8804882" y="2918135"/>
          <a:ext cx="91440" cy="59069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90696"/>
              </a:lnTo>
              <a:lnTo>
                <a:pt x="121450" y="59069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445356-F8EE-4576-B523-4217C85A505E}">
      <dsp:nvSpPr>
        <dsp:cNvPr id="0" name=""/>
        <dsp:cNvSpPr/>
      </dsp:nvSpPr>
      <dsp:spPr>
        <a:xfrm>
          <a:off x="8804882" y="2918135"/>
          <a:ext cx="91440" cy="23223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2239"/>
              </a:lnTo>
              <a:lnTo>
                <a:pt x="121450" y="23223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A01898-7BCB-4ADD-842C-AA65BC6491BA}">
      <dsp:nvSpPr>
        <dsp:cNvPr id="0" name=""/>
        <dsp:cNvSpPr/>
      </dsp:nvSpPr>
      <dsp:spPr>
        <a:xfrm>
          <a:off x="7219876" y="2559678"/>
          <a:ext cx="1832674" cy="1060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011"/>
              </a:lnTo>
              <a:lnTo>
                <a:pt x="1832674" y="53011"/>
              </a:lnTo>
              <a:lnTo>
                <a:pt x="1832674" y="1060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EED8F9-E04B-431C-9EBB-A583D152C49A}">
      <dsp:nvSpPr>
        <dsp:cNvPr id="0" name=""/>
        <dsp:cNvSpPr/>
      </dsp:nvSpPr>
      <dsp:spPr>
        <a:xfrm>
          <a:off x="7651539" y="2918135"/>
          <a:ext cx="916337" cy="1060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011"/>
              </a:lnTo>
              <a:lnTo>
                <a:pt x="916337" y="53011"/>
              </a:lnTo>
              <a:lnTo>
                <a:pt x="916337" y="1060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7326A4-C4B6-40FD-9473-A3FFC9B9305E}">
      <dsp:nvSpPr>
        <dsp:cNvPr id="0" name=""/>
        <dsp:cNvSpPr/>
      </dsp:nvSpPr>
      <dsp:spPr>
        <a:xfrm>
          <a:off x="7651539" y="2918135"/>
          <a:ext cx="305445" cy="1060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011"/>
              </a:lnTo>
              <a:lnTo>
                <a:pt x="305445" y="53011"/>
              </a:lnTo>
              <a:lnTo>
                <a:pt x="305445" y="1060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4F5C95-42AC-48A7-B493-D0EAD823BCBC}">
      <dsp:nvSpPr>
        <dsp:cNvPr id="0" name=""/>
        <dsp:cNvSpPr/>
      </dsp:nvSpPr>
      <dsp:spPr>
        <a:xfrm>
          <a:off x="7346093" y="2918135"/>
          <a:ext cx="305445" cy="106022"/>
        </a:xfrm>
        <a:custGeom>
          <a:avLst/>
          <a:gdLst/>
          <a:ahLst/>
          <a:cxnLst/>
          <a:rect l="0" t="0" r="0" b="0"/>
          <a:pathLst>
            <a:path>
              <a:moveTo>
                <a:pt x="305445" y="0"/>
              </a:moveTo>
              <a:lnTo>
                <a:pt x="305445" y="53011"/>
              </a:lnTo>
              <a:lnTo>
                <a:pt x="0" y="53011"/>
              </a:lnTo>
              <a:lnTo>
                <a:pt x="0" y="1060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ABB34A-6386-42EF-B23D-D10AE193CEEA}">
      <dsp:nvSpPr>
        <dsp:cNvPr id="0" name=""/>
        <dsp:cNvSpPr/>
      </dsp:nvSpPr>
      <dsp:spPr>
        <a:xfrm>
          <a:off x="6487534" y="3276592"/>
          <a:ext cx="91440" cy="166606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66067"/>
              </a:lnTo>
              <a:lnTo>
                <a:pt x="121450" y="166606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A8A0A8-7A2C-430C-BF84-283CF597E601}">
      <dsp:nvSpPr>
        <dsp:cNvPr id="0" name=""/>
        <dsp:cNvSpPr/>
      </dsp:nvSpPr>
      <dsp:spPr>
        <a:xfrm>
          <a:off x="6487534" y="3276592"/>
          <a:ext cx="91440" cy="130761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07610"/>
              </a:lnTo>
              <a:lnTo>
                <a:pt x="121450" y="130761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99340F-1182-4435-82A2-ED9F285677F6}">
      <dsp:nvSpPr>
        <dsp:cNvPr id="0" name=""/>
        <dsp:cNvSpPr/>
      </dsp:nvSpPr>
      <dsp:spPr>
        <a:xfrm>
          <a:off x="6487534" y="3276592"/>
          <a:ext cx="91440" cy="9491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49153"/>
              </a:lnTo>
              <a:lnTo>
                <a:pt x="121450" y="94915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9DC722-81C1-4919-B687-2CA4A00E316E}">
      <dsp:nvSpPr>
        <dsp:cNvPr id="0" name=""/>
        <dsp:cNvSpPr/>
      </dsp:nvSpPr>
      <dsp:spPr>
        <a:xfrm>
          <a:off x="6487534" y="3276592"/>
          <a:ext cx="91440" cy="59069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90696"/>
              </a:lnTo>
              <a:lnTo>
                <a:pt x="121450" y="59069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396774-6B8B-449B-8533-6A8D582C76FB}">
      <dsp:nvSpPr>
        <dsp:cNvPr id="0" name=""/>
        <dsp:cNvSpPr/>
      </dsp:nvSpPr>
      <dsp:spPr>
        <a:xfrm>
          <a:off x="6487534" y="3276592"/>
          <a:ext cx="91440" cy="23223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2239"/>
              </a:lnTo>
              <a:lnTo>
                <a:pt x="121450" y="23223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A010CF-DCE5-4428-80C3-C131DBCE736E}">
      <dsp:nvSpPr>
        <dsp:cNvPr id="0" name=""/>
        <dsp:cNvSpPr/>
      </dsp:nvSpPr>
      <dsp:spPr>
        <a:xfrm>
          <a:off x="6735202" y="2918135"/>
          <a:ext cx="916337" cy="106022"/>
        </a:xfrm>
        <a:custGeom>
          <a:avLst/>
          <a:gdLst/>
          <a:ahLst/>
          <a:cxnLst/>
          <a:rect l="0" t="0" r="0" b="0"/>
          <a:pathLst>
            <a:path>
              <a:moveTo>
                <a:pt x="916337" y="0"/>
              </a:moveTo>
              <a:lnTo>
                <a:pt x="916337" y="53011"/>
              </a:lnTo>
              <a:lnTo>
                <a:pt x="0" y="53011"/>
              </a:lnTo>
              <a:lnTo>
                <a:pt x="0" y="1060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38DCC9-A4FE-42D6-B87C-FE7708ADD8D0}">
      <dsp:nvSpPr>
        <dsp:cNvPr id="0" name=""/>
        <dsp:cNvSpPr/>
      </dsp:nvSpPr>
      <dsp:spPr>
        <a:xfrm>
          <a:off x="7219876" y="2559678"/>
          <a:ext cx="431662" cy="1060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011"/>
              </a:lnTo>
              <a:lnTo>
                <a:pt x="431662" y="53011"/>
              </a:lnTo>
              <a:lnTo>
                <a:pt x="431662" y="1060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C5462D-26FB-42A7-A4E9-68DE50E9DDB1}">
      <dsp:nvSpPr>
        <dsp:cNvPr id="0" name=""/>
        <dsp:cNvSpPr/>
      </dsp:nvSpPr>
      <dsp:spPr>
        <a:xfrm>
          <a:off x="5750425" y="2918135"/>
          <a:ext cx="91440" cy="9491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49153"/>
              </a:lnTo>
              <a:lnTo>
                <a:pt x="121450" y="94915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F151A5-2EFF-48E1-9F6B-B449FE8319FF}">
      <dsp:nvSpPr>
        <dsp:cNvPr id="0" name=""/>
        <dsp:cNvSpPr/>
      </dsp:nvSpPr>
      <dsp:spPr>
        <a:xfrm>
          <a:off x="5750425" y="2918135"/>
          <a:ext cx="91440" cy="59069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90696"/>
              </a:lnTo>
              <a:lnTo>
                <a:pt x="121450" y="59069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9C73E7-47BB-4048-B3CC-357BD434E9C1}">
      <dsp:nvSpPr>
        <dsp:cNvPr id="0" name=""/>
        <dsp:cNvSpPr/>
      </dsp:nvSpPr>
      <dsp:spPr>
        <a:xfrm>
          <a:off x="5750425" y="2918135"/>
          <a:ext cx="91440" cy="23223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2239"/>
              </a:lnTo>
              <a:lnTo>
                <a:pt x="121450" y="23223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F552C8-57F0-4206-AE59-B624166D3F90}">
      <dsp:nvSpPr>
        <dsp:cNvPr id="0" name=""/>
        <dsp:cNvSpPr/>
      </dsp:nvSpPr>
      <dsp:spPr>
        <a:xfrm>
          <a:off x="5998093" y="2559678"/>
          <a:ext cx="1221782" cy="106022"/>
        </a:xfrm>
        <a:custGeom>
          <a:avLst/>
          <a:gdLst/>
          <a:ahLst/>
          <a:cxnLst/>
          <a:rect l="0" t="0" r="0" b="0"/>
          <a:pathLst>
            <a:path>
              <a:moveTo>
                <a:pt x="1221782" y="0"/>
              </a:moveTo>
              <a:lnTo>
                <a:pt x="1221782" y="53011"/>
              </a:lnTo>
              <a:lnTo>
                <a:pt x="0" y="53011"/>
              </a:lnTo>
              <a:lnTo>
                <a:pt x="0" y="1060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70847F-FC98-48CF-AA17-30425B43397D}">
      <dsp:nvSpPr>
        <dsp:cNvPr id="0" name=""/>
        <dsp:cNvSpPr/>
      </dsp:nvSpPr>
      <dsp:spPr>
        <a:xfrm>
          <a:off x="5139534" y="2918135"/>
          <a:ext cx="91440" cy="9491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49153"/>
              </a:lnTo>
              <a:lnTo>
                <a:pt x="121450" y="94915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A23C5C-DF7D-4F26-BE80-15F88418DB85}">
      <dsp:nvSpPr>
        <dsp:cNvPr id="0" name=""/>
        <dsp:cNvSpPr/>
      </dsp:nvSpPr>
      <dsp:spPr>
        <a:xfrm>
          <a:off x="5139534" y="2918135"/>
          <a:ext cx="91440" cy="59069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90696"/>
              </a:lnTo>
              <a:lnTo>
                <a:pt x="121450" y="59069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9E8CBC-5ACC-45C9-A389-0B09D2E48DC0}">
      <dsp:nvSpPr>
        <dsp:cNvPr id="0" name=""/>
        <dsp:cNvSpPr/>
      </dsp:nvSpPr>
      <dsp:spPr>
        <a:xfrm>
          <a:off x="5139534" y="2918135"/>
          <a:ext cx="91440" cy="23223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2239"/>
              </a:lnTo>
              <a:lnTo>
                <a:pt x="121450" y="23223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C55A11-6F21-47FD-85AC-945DA36ACFD0}">
      <dsp:nvSpPr>
        <dsp:cNvPr id="0" name=""/>
        <dsp:cNvSpPr/>
      </dsp:nvSpPr>
      <dsp:spPr>
        <a:xfrm>
          <a:off x="5387202" y="2559678"/>
          <a:ext cx="1832674" cy="106022"/>
        </a:xfrm>
        <a:custGeom>
          <a:avLst/>
          <a:gdLst/>
          <a:ahLst/>
          <a:cxnLst/>
          <a:rect l="0" t="0" r="0" b="0"/>
          <a:pathLst>
            <a:path>
              <a:moveTo>
                <a:pt x="1832674" y="0"/>
              </a:moveTo>
              <a:lnTo>
                <a:pt x="1832674" y="53011"/>
              </a:lnTo>
              <a:lnTo>
                <a:pt x="0" y="53011"/>
              </a:lnTo>
              <a:lnTo>
                <a:pt x="0" y="1060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094F7E-0203-49CB-93FF-9289730AE108}">
      <dsp:nvSpPr>
        <dsp:cNvPr id="0" name=""/>
        <dsp:cNvSpPr/>
      </dsp:nvSpPr>
      <dsp:spPr>
        <a:xfrm>
          <a:off x="7219876" y="2189286"/>
          <a:ext cx="305445" cy="106022"/>
        </a:xfrm>
        <a:custGeom>
          <a:avLst/>
          <a:gdLst/>
          <a:ahLst/>
          <a:cxnLst/>
          <a:rect l="0" t="0" r="0" b="0"/>
          <a:pathLst>
            <a:path>
              <a:moveTo>
                <a:pt x="305445" y="0"/>
              </a:moveTo>
              <a:lnTo>
                <a:pt x="305445" y="53011"/>
              </a:lnTo>
              <a:lnTo>
                <a:pt x="0" y="53011"/>
              </a:lnTo>
              <a:lnTo>
                <a:pt x="0" y="1060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A0C147-AC99-4740-B992-13699CA19919}">
      <dsp:nvSpPr>
        <dsp:cNvPr id="0" name=""/>
        <dsp:cNvSpPr/>
      </dsp:nvSpPr>
      <dsp:spPr>
        <a:xfrm>
          <a:off x="4528643" y="2906200"/>
          <a:ext cx="91440" cy="59069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90696"/>
              </a:lnTo>
              <a:lnTo>
                <a:pt x="121450" y="59069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E0C154-BECE-4DF1-BD14-473131907C0A}">
      <dsp:nvSpPr>
        <dsp:cNvPr id="0" name=""/>
        <dsp:cNvSpPr/>
      </dsp:nvSpPr>
      <dsp:spPr>
        <a:xfrm>
          <a:off x="4528643" y="2906200"/>
          <a:ext cx="91440" cy="23223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2239"/>
              </a:lnTo>
              <a:lnTo>
                <a:pt x="121450" y="23223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A739A8-6AC9-4C7E-9C8E-05F5DF34FCAC}">
      <dsp:nvSpPr>
        <dsp:cNvPr id="0" name=""/>
        <dsp:cNvSpPr/>
      </dsp:nvSpPr>
      <dsp:spPr>
        <a:xfrm>
          <a:off x="4470865" y="2547743"/>
          <a:ext cx="305445" cy="1060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011"/>
              </a:lnTo>
              <a:lnTo>
                <a:pt x="305445" y="53011"/>
              </a:lnTo>
              <a:lnTo>
                <a:pt x="305445" y="1060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07FFB5-A671-459D-BAFD-493299522EDB}">
      <dsp:nvSpPr>
        <dsp:cNvPr id="0" name=""/>
        <dsp:cNvSpPr/>
      </dsp:nvSpPr>
      <dsp:spPr>
        <a:xfrm>
          <a:off x="3917751" y="2906200"/>
          <a:ext cx="91440" cy="166606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66067"/>
              </a:lnTo>
              <a:lnTo>
                <a:pt x="121450" y="166606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7EF265-FEFD-4533-B506-EC3F3EEFDC48}">
      <dsp:nvSpPr>
        <dsp:cNvPr id="0" name=""/>
        <dsp:cNvSpPr/>
      </dsp:nvSpPr>
      <dsp:spPr>
        <a:xfrm>
          <a:off x="3917751" y="2906200"/>
          <a:ext cx="91440" cy="130761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07610"/>
              </a:lnTo>
              <a:lnTo>
                <a:pt x="121450" y="130761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C3EBEA-20D4-44FB-A61F-BDA810444462}">
      <dsp:nvSpPr>
        <dsp:cNvPr id="0" name=""/>
        <dsp:cNvSpPr/>
      </dsp:nvSpPr>
      <dsp:spPr>
        <a:xfrm>
          <a:off x="3917751" y="2906200"/>
          <a:ext cx="91440" cy="9491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49153"/>
              </a:lnTo>
              <a:lnTo>
                <a:pt x="121450" y="94915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8AC1EF-F2B7-4173-95A3-11DA28970BC7}">
      <dsp:nvSpPr>
        <dsp:cNvPr id="0" name=""/>
        <dsp:cNvSpPr/>
      </dsp:nvSpPr>
      <dsp:spPr>
        <a:xfrm>
          <a:off x="3917751" y="2906200"/>
          <a:ext cx="91440" cy="59069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90696"/>
              </a:lnTo>
              <a:lnTo>
                <a:pt x="121450" y="59069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4610C9-787C-41FD-9242-11C4BD35F511}">
      <dsp:nvSpPr>
        <dsp:cNvPr id="0" name=""/>
        <dsp:cNvSpPr/>
      </dsp:nvSpPr>
      <dsp:spPr>
        <a:xfrm>
          <a:off x="3917751" y="2906200"/>
          <a:ext cx="91440" cy="23223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2239"/>
              </a:lnTo>
              <a:lnTo>
                <a:pt x="121450" y="23223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4B4291-D5DB-4BC8-9E0A-AB51B6B58E47}">
      <dsp:nvSpPr>
        <dsp:cNvPr id="0" name=""/>
        <dsp:cNvSpPr/>
      </dsp:nvSpPr>
      <dsp:spPr>
        <a:xfrm>
          <a:off x="4165419" y="2547743"/>
          <a:ext cx="305445" cy="106022"/>
        </a:xfrm>
        <a:custGeom>
          <a:avLst/>
          <a:gdLst/>
          <a:ahLst/>
          <a:cxnLst/>
          <a:rect l="0" t="0" r="0" b="0"/>
          <a:pathLst>
            <a:path>
              <a:moveTo>
                <a:pt x="305445" y="0"/>
              </a:moveTo>
              <a:lnTo>
                <a:pt x="305445" y="53011"/>
              </a:lnTo>
              <a:lnTo>
                <a:pt x="0" y="53011"/>
              </a:lnTo>
              <a:lnTo>
                <a:pt x="0" y="1060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A2F1D4-D39D-40AF-BC74-A8A313489CDA}">
      <dsp:nvSpPr>
        <dsp:cNvPr id="0" name=""/>
        <dsp:cNvSpPr/>
      </dsp:nvSpPr>
      <dsp:spPr>
        <a:xfrm>
          <a:off x="4470865" y="2189286"/>
          <a:ext cx="3054456" cy="106022"/>
        </a:xfrm>
        <a:custGeom>
          <a:avLst/>
          <a:gdLst/>
          <a:ahLst/>
          <a:cxnLst/>
          <a:rect l="0" t="0" r="0" b="0"/>
          <a:pathLst>
            <a:path>
              <a:moveTo>
                <a:pt x="3054456" y="0"/>
              </a:moveTo>
              <a:lnTo>
                <a:pt x="3054456" y="53011"/>
              </a:lnTo>
              <a:lnTo>
                <a:pt x="0" y="53011"/>
              </a:lnTo>
              <a:lnTo>
                <a:pt x="0" y="1060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35A179-7AF2-4DAC-83A1-6711C14AF618}">
      <dsp:nvSpPr>
        <dsp:cNvPr id="0" name=""/>
        <dsp:cNvSpPr/>
      </dsp:nvSpPr>
      <dsp:spPr>
        <a:xfrm>
          <a:off x="5236310" y="1652686"/>
          <a:ext cx="2289011" cy="1060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011"/>
              </a:lnTo>
              <a:lnTo>
                <a:pt x="2289011" y="53011"/>
              </a:lnTo>
              <a:lnTo>
                <a:pt x="2289011" y="1060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4D5716-AA37-43EB-9695-5EC937D029DE}">
      <dsp:nvSpPr>
        <dsp:cNvPr id="0" name=""/>
        <dsp:cNvSpPr/>
      </dsp:nvSpPr>
      <dsp:spPr>
        <a:xfrm>
          <a:off x="2943636" y="2179506"/>
          <a:ext cx="916337" cy="1060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011"/>
              </a:lnTo>
              <a:lnTo>
                <a:pt x="916337" y="53011"/>
              </a:lnTo>
              <a:lnTo>
                <a:pt x="916337" y="1060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9472BD-879F-4BF0-B3D5-1DCEBCC7CC5B}">
      <dsp:nvSpPr>
        <dsp:cNvPr id="0" name=""/>
        <dsp:cNvSpPr/>
      </dsp:nvSpPr>
      <dsp:spPr>
        <a:xfrm>
          <a:off x="2943636" y="2179506"/>
          <a:ext cx="305445" cy="1060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011"/>
              </a:lnTo>
              <a:lnTo>
                <a:pt x="305445" y="53011"/>
              </a:lnTo>
              <a:lnTo>
                <a:pt x="305445" y="1060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5EE202-3C87-4E30-8427-0BBBA6CA3121}">
      <dsp:nvSpPr>
        <dsp:cNvPr id="0" name=""/>
        <dsp:cNvSpPr/>
      </dsp:nvSpPr>
      <dsp:spPr>
        <a:xfrm>
          <a:off x="2638191" y="2179506"/>
          <a:ext cx="305445" cy="106022"/>
        </a:xfrm>
        <a:custGeom>
          <a:avLst/>
          <a:gdLst/>
          <a:ahLst/>
          <a:cxnLst/>
          <a:rect l="0" t="0" r="0" b="0"/>
          <a:pathLst>
            <a:path>
              <a:moveTo>
                <a:pt x="305445" y="0"/>
              </a:moveTo>
              <a:lnTo>
                <a:pt x="305445" y="53011"/>
              </a:lnTo>
              <a:lnTo>
                <a:pt x="0" y="53011"/>
              </a:lnTo>
              <a:lnTo>
                <a:pt x="0" y="1060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96D3EE-65FF-4A76-A27E-3DA4D0DADD9F}">
      <dsp:nvSpPr>
        <dsp:cNvPr id="0" name=""/>
        <dsp:cNvSpPr/>
      </dsp:nvSpPr>
      <dsp:spPr>
        <a:xfrm>
          <a:off x="2027299" y="2537963"/>
          <a:ext cx="1158674" cy="1060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011"/>
              </a:lnTo>
              <a:lnTo>
                <a:pt x="1158674" y="53011"/>
              </a:lnTo>
              <a:lnTo>
                <a:pt x="1158674" y="1060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781B29-3B71-4348-9C15-71EEE0E0B5EA}">
      <dsp:nvSpPr>
        <dsp:cNvPr id="0" name=""/>
        <dsp:cNvSpPr/>
      </dsp:nvSpPr>
      <dsp:spPr>
        <a:xfrm>
          <a:off x="2027299" y="2537963"/>
          <a:ext cx="547782" cy="1060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011"/>
              </a:lnTo>
              <a:lnTo>
                <a:pt x="547782" y="53011"/>
              </a:lnTo>
              <a:lnTo>
                <a:pt x="547782" y="1060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0E4747-9B24-4138-B02C-9EC373A7AAD7}">
      <dsp:nvSpPr>
        <dsp:cNvPr id="0" name=""/>
        <dsp:cNvSpPr/>
      </dsp:nvSpPr>
      <dsp:spPr>
        <a:xfrm>
          <a:off x="1716523" y="2896420"/>
          <a:ext cx="91440" cy="9491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49153"/>
              </a:lnTo>
              <a:lnTo>
                <a:pt x="121450" y="94915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BA9D0D-B0DB-4CEF-BD95-07264EEB8CBD}">
      <dsp:nvSpPr>
        <dsp:cNvPr id="0" name=""/>
        <dsp:cNvSpPr/>
      </dsp:nvSpPr>
      <dsp:spPr>
        <a:xfrm>
          <a:off x="1716523" y="2896420"/>
          <a:ext cx="91440" cy="59069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90696"/>
              </a:lnTo>
              <a:lnTo>
                <a:pt x="121450" y="59069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E174C3-BB92-4714-A250-9CBAECC0712F}">
      <dsp:nvSpPr>
        <dsp:cNvPr id="0" name=""/>
        <dsp:cNvSpPr/>
      </dsp:nvSpPr>
      <dsp:spPr>
        <a:xfrm>
          <a:off x="1716523" y="2896420"/>
          <a:ext cx="91440" cy="23223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2239"/>
              </a:lnTo>
              <a:lnTo>
                <a:pt x="121450" y="23223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79D342-D378-4183-82CA-3DFC049C3D78}">
      <dsp:nvSpPr>
        <dsp:cNvPr id="0" name=""/>
        <dsp:cNvSpPr/>
      </dsp:nvSpPr>
      <dsp:spPr>
        <a:xfrm>
          <a:off x="1918471" y="2537963"/>
          <a:ext cx="91440" cy="106022"/>
        </a:xfrm>
        <a:custGeom>
          <a:avLst/>
          <a:gdLst/>
          <a:ahLst/>
          <a:cxnLst/>
          <a:rect l="0" t="0" r="0" b="0"/>
          <a:pathLst>
            <a:path>
              <a:moveTo>
                <a:pt x="108828" y="0"/>
              </a:moveTo>
              <a:lnTo>
                <a:pt x="108828" y="53011"/>
              </a:lnTo>
              <a:lnTo>
                <a:pt x="45720" y="53011"/>
              </a:lnTo>
              <a:lnTo>
                <a:pt x="45720" y="1060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098856-46E0-4336-84DF-00E08D33FB59}">
      <dsp:nvSpPr>
        <dsp:cNvPr id="0" name=""/>
        <dsp:cNvSpPr/>
      </dsp:nvSpPr>
      <dsp:spPr>
        <a:xfrm>
          <a:off x="868625" y="2896420"/>
          <a:ext cx="610891" cy="1060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011"/>
              </a:lnTo>
              <a:lnTo>
                <a:pt x="610891" y="53011"/>
              </a:lnTo>
              <a:lnTo>
                <a:pt x="610891" y="1060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FF0310-637B-4D1F-8B62-9D3385F683EF}">
      <dsp:nvSpPr>
        <dsp:cNvPr id="0" name=""/>
        <dsp:cNvSpPr/>
      </dsp:nvSpPr>
      <dsp:spPr>
        <a:xfrm>
          <a:off x="822905" y="2896420"/>
          <a:ext cx="91440" cy="10602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60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505DBB-3820-4FE3-B612-E45FA032546D}">
      <dsp:nvSpPr>
        <dsp:cNvPr id="0" name=""/>
        <dsp:cNvSpPr/>
      </dsp:nvSpPr>
      <dsp:spPr>
        <a:xfrm>
          <a:off x="10066" y="3254877"/>
          <a:ext cx="91440" cy="9491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49153"/>
              </a:lnTo>
              <a:lnTo>
                <a:pt x="121450" y="94915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632FED-32E9-42D6-9812-E78A3B71AC16}">
      <dsp:nvSpPr>
        <dsp:cNvPr id="0" name=""/>
        <dsp:cNvSpPr/>
      </dsp:nvSpPr>
      <dsp:spPr>
        <a:xfrm>
          <a:off x="10066" y="3254877"/>
          <a:ext cx="91440" cy="59069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90696"/>
              </a:lnTo>
              <a:lnTo>
                <a:pt x="121450" y="59069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A4DDBC-F2B1-4DEA-98FA-CB45826BF6A9}">
      <dsp:nvSpPr>
        <dsp:cNvPr id="0" name=""/>
        <dsp:cNvSpPr/>
      </dsp:nvSpPr>
      <dsp:spPr>
        <a:xfrm>
          <a:off x="10066" y="3254877"/>
          <a:ext cx="91440" cy="23223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2239"/>
              </a:lnTo>
              <a:lnTo>
                <a:pt x="121450" y="23223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C2B972-3E3C-419B-8DD2-C2AFE598F581}">
      <dsp:nvSpPr>
        <dsp:cNvPr id="0" name=""/>
        <dsp:cNvSpPr/>
      </dsp:nvSpPr>
      <dsp:spPr>
        <a:xfrm>
          <a:off x="257734" y="2896420"/>
          <a:ext cx="610891" cy="106022"/>
        </a:xfrm>
        <a:custGeom>
          <a:avLst/>
          <a:gdLst/>
          <a:ahLst/>
          <a:cxnLst/>
          <a:rect l="0" t="0" r="0" b="0"/>
          <a:pathLst>
            <a:path>
              <a:moveTo>
                <a:pt x="610891" y="0"/>
              </a:moveTo>
              <a:lnTo>
                <a:pt x="610891" y="53011"/>
              </a:lnTo>
              <a:lnTo>
                <a:pt x="0" y="53011"/>
              </a:lnTo>
              <a:lnTo>
                <a:pt x="0" y="1060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E3FFAB-5077-4FBC-9A1C-881CECB3C883}">
      <dsp:nvSpPr>
        <dsp:cNvPr id="0" name=""/>
        <dsp:cNvSpPr/>
      </dsp:nvSpPr>
      <dsp:spPr>
        <a:xfrm>
          <a:off x="868625" y="2537963"/>
          <a:ext cx="1158674" cy="106022"/>
        </a:xfrm>
        <a:custGeom>
          <a:avLst/>
          <a:gdLst/>
          <a:ahLst/>
          <a:cxnLst/>
          <a:rect l="0" t="0" r="0" b="0"/>
          <a:pathLst>
            <a:path>
              <a:moveTo>
                <a:pt x="1158674" y="0"/>
              </a:moveTo>
              <a:lnTo>
                <a:pt x="1158674" y="53011"/>
              </a:lnTo>
              <a:lnTo>
                <a:pt x="0" y="53011"/>
              </a:lnTo>
              <a:lnTo>
                <a:pt x="0" y="1060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86EF22-EF17-4A11-9DD0-2B1621EB2479}">
      <dsp:nvSpPr>
        <dsp:cNvPr id="0" name=""/>
        <dsp:cNvSpPr/>
      </dsp:nvSpPr>
      <dsp:spPr>
        <a:xfrm>
          <a:off x="2027299" y="2179506"/>
          <a:ext cx="916337" cy="106022"/>
        </a:xfrm>
        <a:custGeom>
          <a:avLst/>
          <a:gdLst/>
          <a:ahLst/>
          <a:cxnLst/>
          <a:rect l="0" t="0" r="0" b="0"/>
          <a:pathLst>
            <a:path>
              <a:moveTo>
                <a:pt x="916337" y="0"/>
              </a:moveTo>
              <a:lnTo>
                <a:pt x="916337" y="53011"/>
              </a:lnTo>
              <a:lnTo>
                <a:pt x="0" y="53011"/>
              </a:lnTo>
              <a:lnTo>
                <a:pt x="0" y="1060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6B4D55-247A-4E60-A763-6CF88FAD29B4}">
      <dsp:nvSpPr>
        <dsp:cNvPr id="0" name=""/>
        <dsp:cNvSpPr/>
      </dsp:nvSpPr>
      <dsp:spPr>
        <a:xfrm>
          <a:off x="2943636" y="1652686"/>
          <a:ext cx="2292674" cy="106022"/>
        </a:xfrm>
        <a:custGeom>
          <a:avLst/>
          <a:gdLst/>
          <a:ahLst/>
          <a:cxnLst/>
          <a:rect l="0" t="0" r="0" b="0"/>
          <a:pathLst>
            <a:path>
              <a:moveTo>
                <a:pt x="2292674" y="0"/>
              </a:moveTo>
              <a:lnTo>
                <a:pt x="2292674" y="53011"/>
              </a:lnTo>
              <a:lnTo>
                <a:pt x="0" y="53011"/>
              </a:lnTo>
              <a:lnTo>
                <a:pt x="0" y="1060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310CBA-CB7C-48B7-8651-776890663AF7}">
      <dsp:nvSpPr>
        <dsp:cNvPr id="0" name=""/>
        <dsp:cNvSpPr/>
      </dsp:nvSpPr>
      <dsp:spPr>
        <a:xfrm>
          <a:off x="4507123" y="1137187"/>
          <a:ext cx="1458374" cy="515498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سیستم مدیریت در ایران</a:t>
          </a:r>
          <a:endParaRPr lang="en-US" sz="1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4507123" y="1137187"/>
        <a:ext cx="1458374" cy="515498"/>
      </dsp:txXfrm>
    </dsp:sp>
    <dsp:sp modelId="{2CED2D6A-1C3C-4B54-90A3-1D1342C255DC}">
      <dsp:nvSpPr>
        <dsp:cNvPr id="0" name=""/>
        <dsp:cNvSpPr/>
      </dsp:nvSpPr>
      <dsp:spPr>
        <a:xfrm>
          <a:off x="2518617" y="1758708"/>
          <a:ext cx="850037" cy="420798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2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حاکمیتی</a:t>
          </a:r>
          <a:endParaRPr lang="en-US" sz="12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2518617" y="1758708"/>
        <a:ext cx="850037" cy="420798"/>
      </dsp:txXfrm>
    </dsp:sp>
    <dsp:sp modelId="{3CA6D6D5-D654-40E1-915B-B1FC96CC21F7}">
      <dsp:nvSpPr>
        <dsp:cNvPr id="0" name=""/>
        <dsp:cNvSpPr/>
      </dsp:nvSpPr>
      <dsp:spPr>
        <a:xfrm>
          <a:off x="1774865" y="2285529"/>
          <a:ext cx="504868" cy="252434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قوه مجریه</a:t>
          </a:r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(دولت)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1774865" y="2285529"/>
        <a:ext cx="504868" cy="252434"/>
      </dsp:txXfrm>
    </dsp:sp>
    <dsp:sp modelId="{C2711469-B07A-4ED4-A635-4F0EC0EB8276}">
      <dsp:nvSpPr>
        <dsp:cNvPr id="0" name=""/>
        <dsp:cNvSpPr/>
      </dsp:nvSpPr>
      <dsp:spPr>
        <a:xfrm>
          <a:off x="616191" y="2643986"/>
          <a:ext cx="504868" cy="25243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وزارت خانه ها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616191" y="2643986"/>
        <a:ext cx="504868" cy="252434"/>
      </dsp:txXfrm>
    </dsp:sp>
    <dsp:sp modelId="{6F80AD8D-6195-4EEB-A802-2549ADBB4AE6}">
      <dsp:nvSpPr>
        <dsp:cNvPr id="0" name=""/>
        <dsp:cNvSpPr/>
      </dsp:nvSpPr>
      <dsp:spPr>
        <a:xfrm>
          <a:off x="5299" y="3002443"/>
          <a:ext cx="504868" cy="25243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وزارت جاد کشاورزی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5299" y="3002443"/>
        <a:ext cx="504868" cy="252434"/>
      </dsp:txXfrm>
    </dsp:sp>
    <dsp:sp modelId="{4E90633D-66C2-4BD6-92A4-09964C87EC21}">
      <dsp:nvSpPr>
        <dsp:cNvPr id="0" name=""/>
        <dsp:cNvSpPr/>
      </dsp:nvSpPr>
      <dsp:spPr>
        <a:xfrm>
          <a:off x="131517" y="3360900"/>
          <a:ext cx="504868" cy="252434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سازمان جنگلها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131517" y="3360900"/>
        <a:ext cx="504868" cy="252434"/>
      </dsp:txXfrm>
    </dsp:sp>
    <dsp:sp modelId="{42FF686F-C742-40E7-BEAC-1B3C1AFE5978}">
      <dsp:nvSpPr>
        <dsp:cNvPr id="0" name=""/>
        <dsp:cNvSpPr/>
      </dsp:nvSpPr>
      <dsp:spPr>
        <a:xfrm>
          <a:off x="131517" y="3719357"/>
          <a:ext cx="504868" cy="25243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سازمان شیلات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131517" y="3719357"/>
        <a:ext cx="504868" cy="252434"/>
      </dsp:txXfrm>
    </dsp:sp>
    <dsp:sp modelId="{C938F723-F38B-411B-97BB-A7E119EE2813}">
      <dsp:nvSpPr>
        <dsp:cNvPr id="0" name=""/>
        <dsp:cNvSpPr/>
      </dsp:nvSpPr>
      <dsp:spPr>
        <a:xfrm>
          <a:off x="131517" y="4077813"/>
          <a:ext cx="504868" cy="25243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و...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131517" y="4077813"/>
        <a:ext cx="504868" cy="252434"/>
      </dsp:txXfrm>
    </dsp:sp>
    <dsp:sp modelId="{F14E4AD9-2F84-4CC4-9249-33B10FB40D8E}">
      <dsp:nvSpPr>
        <dsp:cNvPr id="0" name=""/>
        <dsp:cNvSpPr/>
      </dsp:nvSpPr>
      <dsp:spPr>
        <a:xfrm>
          <a:off x="616191" y="3002443"/>
          <a:ext cx="504868" cy="25243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وزارت امور خارجه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616191" y="3002443"/>
        <a:ext cx="504868" cy="252434"/>
      </dsp:txXfrm>
    </dsp:sp>
    <dsp:sp modelId="{A8EE064E-F98B-4C66-BD39-54C1438D2C2B}">
      <dsp:nvSpPr>
        <dsp:cNvPr id="0" name=""/>
        <dsp:cNvSpPr/>
      </dsp:nvSpPr>
      <dsp:spPr>
        <a:xfrm>
          <a:off x="1227082" y="3002443"/>
          <a:ext cx="504868" cy="25243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و....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1227082" y="3002443"/>
        <a:ext cx="504868" cy="252434"/>
      </dsp:txXfrm>
    </dsp:sp>
    <dsp:sp modelId="{3A0F1AAA-7079-47DE-B58E-7BFD2F7D50CE}">
      <dsp:nvSpPr>
        <dsp:cNvPr id="0" name=""/>
        <dsp:cNvSpPr/>
      </dsp:nvSpPr>
      <dsp:spPr>
        <a:xfrm>
          <a:off x="1711756" y="2643986"/>
          <a:ext cx="504868" cy="25243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سازمانهای دولتی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1711756" y="2643986"/>
        <a:ext cx="504868" cy="252434"/>
      </dsp:txXfrm>
    </dsp:sp>
    <dsp:sp modelId="{72266838-8F05-4748-B3E1-B7353232D4DF}">
      <dsp:nvSpPr>
        <dsp:cNvPr id="0" name=""/>
        <dsp:cNvSpPr/>
      </dsp:nvSpPr>
      <dsp:spPr>
        <a:xfrm>
          <a:off x="1837973" y="3002443"/>
          <a:ext cx="504868" cy="252434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سازمان محیط زیست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1837973" y="3002443"/>
        <a:ext cx="504868" cy="252434"/>
      </dsp:txXfrm>
    </dsp:sp>
    <dsp:sp modelId="{7B0AD269-AFDF-4D70-AEDA-262440A2BBC0}">
      <dsp:nvSpPr>
        <dsp:cNvPr id="0" name=""/>
        <dsp:cNvSpPr/>
      </dsp:nvSpPr>
      <dsp:spPr>
        <a:xfrm>
          <a:off x="1837973" y="3360900"/>
          <a:ext cx="504868" cy="25243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سازمان مدیریت و برنامه ریزی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1837973" y="3360900"/>
        <a:ext cx="504868" cy="252434"/>
      </dsp:txXfrm>
    </dsp:sp>
    <dsp:sp modelId="{89B4A4CA-8467-4AC1-990B-4DF7DCF147AA}">
      <dsp:nvSpPr>
        <dsp:cNvPr id="0" name=""/>
        <dsp:cNvSpPr/>
      </dsp:nvSpPr>
      <dsp:spPr>
        <a:xfrm>
          <a:off x="1837973" y="3719357"/>
          <a:ext cx="504868" cy="25243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و....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1837973" y="3719357"/>
        <a:ext cx="504868" cy="252434"/>
      </dsp:txXfrm>
    </dsp:sp>
    <dsp:sp modelId="{85AE33B2-7FD3-46F0-85E8-D7683DDBD937}">
      <dsp:nvSpPr>
        <dsp:cNvPr id="0" name=""/>
        <dsp:cNvSpPr/>
      </dsp:nvSpPr>
      <dsp:spPr>
        <a:xfrm>
          <a:off x="2322647" y="2643986"/>
          <a:ext cx="504868" cy="25243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بانک ها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2322647" y="2643986"/>
        <a:ext cx="504868" cy="252434"/>
      </dsp:txXfrm>
    </dsp:sp>
    <dsp:sp modelId="{E2E47167-1F22-4563-89BC-10AB02852832}">
      <dsp:nvSpPr>
        <dsp:cNvPr id="0" name=""/>
        <dsp:cNvSpPr/>
      </dsp:nvSpPr>
      <dsp:spPr>
        <a:xfrm>
          <a:off x="2933539" y="2643986"/>
          <a:ext cx="504868" cy="25243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و...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2933539" y="2643986"/>
        <a:ext cx="504868" cy="252434"/>
      </dsp:txXfrm>
    </dsp:sp>
    <dsp:sp modelId="{0B3466EF-A529-4117-8674-C97AD874B483}">
      <dsp:nvSpPr>
        <dsp:cNvPr id="0" name=""/>
        <dsp:cNvSpPr/>
      </dsp:nvSpPr>
      <dsp:spPr>
        <a:xfrm>
          <a:off x="2385756" y="2285529"/>
          <a:ext cx="504868" cy="252434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قوه مقننه</a:t>
          </a:r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(مجلس)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2385756" y="2285529"/>
        <a:ext cx="504868" cy="252434"/>
      </dsp:txXfrm>
    </dsp:sp>
    <dsp:sp modelId="{C06C6DF1-2F51-474C-93B3-5ECE8F845720}">
      <dsp:nvSpPr>
        <dsp:cNvPr id="0" name=""/>
        <dsp:cNvSpPr/>
      </dsp:nvSpPr>
      <dsp:spPr>
        <a:xfrm>
          <a:off x="2996647" y="2285529"/>
          <a:ext cx="504868" cy="252434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قوه قضاییه</a:t>
          </a:r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(دادگستری)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2996647" y="2285529"/>
        <a:ext cx="504868" cy="252434"/>
      </dsp:txXfrm>
    </dsp:sp>
    <dsp:sp modelId="{4B2E2D3A-E8F1-43DF-8D9C-BBD8D0F3BE23}">
      <dsp:nvSpPr>
        <dsp:cNvPr id="0" name=""/>
        <dsp:cNvSpPr/>
      </dsp:nvSpPr>
      <dsp:spPr>
        <a:xfrm>
          <a:off x="3607539" y="2285529"/>
          <a:ext cx="504868" cy="252434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نهادهای نظامی و زیر نظر رهبر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3607539" y="2285529"/>
        <a:ext cx="504868" cy="252434"/>
      </dsp:txXfrm>
    </dsp:sp>
    <dsp:sp modelId="{B6CDD4DF-87C9-46B8-86CB-50868072A470}">
      <dsp:nvSpPr>
        <dsp:cNvPr id="0" name=""/>
        <dsp:cNvSpPr/>
      </dsp:nvSpPr>
      <dsp:spPr>
        <a:xfrm>
          <a:off x="7096640" y="1758708"/>
          <a:ext cx="857363" cy="4305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2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غیر حاکمیتی</a:t>
          </a:r>
          <a:endParaRPr lang="en-US" sz="12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7096640" y="1758708"/>
        <a:ext cx="857363" cy="430577"/>
      </dsp:txXfrm>
    </dsp:sp>
    <dsp:sp modelId="{9CD752F0-1013-4E71-A6E3-17ECA2EF4FEF}">
      <dsp:nvSpPr>
        <dsp:cNvPr id="0" name=""/>
        <dsp:cNvSpPr/>
      </dsp:nvSpPr>
      <dsp:spPr>
        <a:xfrm>
          <a:off x="4218430" y="2295308"/>
          <a:ext cx="504868" cy="252434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بخش خصوصی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4218430" y="2295308"/>
        <a:ext cx="504868" cy="252434"/>
      </dsp:txXfrm>
    </dsp:sp>
    <dsp:sp modelId="{21617081-41C1-4EDF-8794-7B34A5FDAE8C}">
      <dsp:nvSpPr>
        <dsp:cNvPr id="0" name=""/>
        <dsp:cNvSpPr/>
      </dsp:nvSpPr>
      <dsp:spPr>
        <a:xfrm>
          <a:off x="3912985" y="2653765"/>
          <a:ext cx="504868" cy="252434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شرکت تعاونی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3912985" y="2653765"/>
        <a:ext cx="504868" cy="252434"/>
      </dsp:txXfrm>
    </dsp:sp>
    <dsp:sp modelId="{D4A1593F-E644-41EA-84FA-FA9DB6E78399}">
      <dsp:nvSpPr>
        <dsp:cNvPr id="0" name=""/>
        <dsp:cNvSpPr/>
      </dsp:nvSpPr>
      <dsp:spPr>
        <a:xfrm>
          <a:off x="4039202" y="3012222"/>
          <a:ext cx="504868" cy="252434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تولیدی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4039202" y="3012222"/>
        <a:ext cx="504868" cy="252434"/>
      </dsp:txXfrm>
    </dsp:sp>
    <dsp:sp modelId="{A9C40795-EAED-447E-9E7E-5FC2C10FB0E1}">
      <dsp:nvSpPr>
        <dsp:cNvPr id="0" name=""/>
        <dsp:cNvSpPr/>
      </dsp:nvSpPr>
      <dsp:spPr>
        <a:xfrm>
          <a:off x="4039202" y="3370679"/>
          <a:ext cx="504868" cy="252434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توزیعی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4039202" y="3370679"/>
        <a:ext cx="504868" cy="252434"/>
      </dsp:txXfrm>
    </dsp:sp>
    <dsp:sp modelId="{B957D346-86D2-4B44-8095-47BD915E66F3}">
      <dsp:nvSpPr>
        <dsp:cNvPr id="0" name=""/>
        <dsp:cNvSpPr/>
      </dsp:nvSpPr>
      <dsp:spPr>
        <a:xfrm>
          <a:off x="4039202" y="3729136"/>
          <a:ext cx="504868" cy="252434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خدماتی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4039202" y="3729136"/>
        <a:ext cx="504868" cy="252434"/>
      </dsp:txXfrm>
    </dsp:sp>
    <dsp:sp modelId="{3CEE4E72-C57C-4774-97C0-52ABE14BDE83}">
      <dsp:nvSpPr>
        <dsp:cNvPr id="0" name=""/>
        <dsp:cNvSpPr/>
      </dsp:nvSpPr>
      <dsp:spPr>
        <a:xfrm>
          <a:off x="4039202" y="4087593"/>
          <a:ext cx="504868" cy="252434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اعتباری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4039202" y="4087593"/>
        <a:ext cx="504868" cy="252434"/>
      </dsp:txXfrm>
    </dsp:sp>
    <dsp:sp modelId="{578F3E60-CF9C-49F2-8DBF-EB56C7309DBD}">
      <dsp:nvSpPr>
        <dsp:cNvPr id="0" name=""/>
        <dsp:cNvSpPr/>
      </dsp:nvSpPr>
      <dsp:spPr>
        <a:xfrm>
          <a:off x="4039202" y="4446050"/>
          <a:ext cx="504868" cy="252434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مسکن و..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4039202" y="4446050"/>
        <a:ext cx="504868" cy="252434"/>
      </dsp:txXfrm>
    </dsp:sp>
    <dsp:sp modelId="{1B7E527B-2DF2-4E6B-9205-E353444A3510}">
      <dsp:nvSpPr>
        <dsp:cNvPr id="0" name=""/>
        <dsp:cNvSpPr/>
      </dsp:nvSpPr>
      <dsp:spPr>
        <a:xfrm>
          <a:off x="4523876" y="2653765"/>
          <a:ext cx="504868" cy="252434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شرکت های سهامی 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4523876" y="2653765"/>
        <a:ext cx="504868" cy="252434"/>
      </dsp:txXfrm>
    </dsp:sp>
    <dsp:sp modelId="{63286FF3-A2BD-4A47-8B42-8C454F95E962}">
      <dsp:nvSpPr>
        <dsp:cNvPr id="0" name=""/>
        <dsp:cNvSpPr/>
      </dsp:nvSpPr>
      <dsp:spPr>
        <a:xfrm>
          <a:off x="4650093" y="3012222"/>
          <a:ext cx="504868" cy="252434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سهامی عام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4650093" y="3012222"/>
        <a:ext cx="504868" cy="252434"/>
      </dsp:txXfrm>
    </dsp:sp>
    <dsp:sp modelId="{0ED06B93-4A6F-4370-914A-43EFB67EEC6D}">
      <dsp:nvSpPr>
        <dsp:cNvPr id="0" name=""/>
        <dsp:cNvSpPr/>
      </dsp:nvSpPr>
      <dsp:spPr>
        <a:xfrm>
          <a:off x="4650093" y="3370679"/>
          <a:ext cx="504868" cy="252434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سهامی خاص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4650093" y="3370679"/>
        <a:ext cx="504868" cy="252434"/>
      </dsp:txXfrm>
    </dsp:sp>
    <dsp:sp modelId="{80C3D18C-993B-4784-B1A6-8F804EBC2620}">
      <dsp:nvSpPr>
        <dsp:cNvPr id="0" name=""/>
        <dsp:cNvSpPr/>
      </dsp:nvSpPr>
      <dsp:spPr>
        <a:xfrm>
          <a:off x="6883050" y="2295308"/>
          <a:ext cx="673651" cy="2643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تشکل های غیر دولتی </a:t>
          </a:r>
          <a:r>
            <a:rPr lang="en-US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 (NGO) 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6883050" y="2295308"/>
        <a:ext cx="673651" cy="264369"/>
      </dsp:txXfrm>
    </dsp:sp>
    <dsp:sp modelId="{837103EA-A95B-4778-80AC-CC22CC25A8C2}">
      <dsp:nvSpPr>
        <dsp:cNvPr id="0" name=""/>
        <dsp:cNvSpPr/>
      </dsp:nvSpPr>
      <dsp:spPr>
        <a:xfrm>
          <a:off x="5134767" y="2665700"/>
          <a:ext cx="504868" cy="2524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تشکل های</a:t>
          </a:r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 اقتصادی (اتاق ها)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5134767" y="2665700"/>
        <a:ext cx="504868" cy="252434"/>
      </dsp:txXfrm>
    </dsp:sp>
    <dsp:sp modelId="{94DD325F-1929-4DA6-B6F9-AA30F8BC8BE1}">
      <dsp:nvSpPr>
        <dsp:cNvPr id="0" name=""/>
        <dsp:cNvSpPr/>
      </dsp:nvSpPr>
      <dsp:spPr>
        <a:xfrm>
          <a:off x="5260984" y="3024157"/>
          <a:ext cx="504868" cy="2524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اتاق بازرگانی، صنایع و معادن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5260984" y="3024157"/>
        <a:ext cx="504868" cy="252434"/>
      </dsp:txXfrm>
    </dsp:sp>
    <dsp:sp modelId="{605BEB25-5503-46DA-AC99-9D432B9D34F7}">
      <dsp:nvSpPr>
        <dsp:cNvPr id="0" name=""/>
        <dsp:cNvSpPr/>
      </dsp:nvSpPr>
      <dsp:spPr>
        <a:xfrm>
          <a:off x="5260984" y="3382614"/>
          <a:ext cx="504868" cy="2524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اتاق اصناف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5260984" y="3382614"/>
        <a:ext cx="504868" cy="252434"/>
      </dsp:txXfrm>
    </dsp:sp>
    <dsp:sp modelId="{E52CD753-58F3-455A-B94A-29AA258CAAEC}">
      <dsp:nvSpPr>
        <dsp:cNvPr id="0" name=""/>
        <dsp:cNvSpPr/>
      </dsp:nvSpPr>
      <dsp:spPr>
        <a:xfrm>
          <a:off x="5260984" y="3741071"/>
          <a:ext cx="504868" cy="2524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اتاق تعاون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5260984" y="3741071"/>
        <a:ext cx="504868" cy="252434"/>
      </dsp:txXfrm>
    </dsp:sp>
    <dsp:sp modelId="{4BA72F2C-EE4F-4B3B-BA89-7D720D1B9E14}">
      <dsp:nvSpPr>
        <dsp:cNvPr id="0" name=""/>
        <dsp:cNvSpPr/>
      </dsp:nvSpPr>
      <dsp:spPr>
        <a:xfrm>
          <a:off x="5745659" y="2665700"/>
          <a:ext cx="504868" cy="2524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تشکل های </a:t>
          </a:r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سیاسی (احزاب)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5745659" y="2665700"/>
        <a:ext cx="504868" cy="252434"/>
      </dsp:txXfrm>
    </dsp:sp>
    <dsp:sp modelId="{8971BEB7-1182-4063-A75F-4462471C1398}">
      <dsp:nvSpPr>
        <dsp:cNvPr id="0" name=""/>
        <dsp:cNvSpPr/>
      </dsp:nvSpPr>
      <dsp:spPr>
        <a:xfrm>
          <a:off x="5871876" y="3024157"/>
          <a:ext cx="504868" cy="2524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چپ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5871876" y="3024157"/>
        <a:ext cx="504868" cy="252434"/>
      </dsp:txXfrm>
    </dsp:sp>
    <dsp:sp modelId="{EA195A80-F98E-4472-8AD9-B99914FD4074}">
      <dsp:nvSpPr>
        <dsp:cNvPr id="0" name=""/>
        <dsp:cNvSpPr/>
      </dsp:nvSpPr>
      <dsp:spPr>
        <a:xfrm>
          <a:off x="5871876" y="3382614"/>
          <a:ext cx="504868" cy="2524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راست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5871876" y="3382614"/>
        <a:ext cx="504868" cy="252434"/>
      </dsp:txXfrm>
    </dsp:sp>
    <dsp:sp modelId="{EA5FEF72-B2C3-425B-A244-7AD589E1D442}">
      <dsp:nvSpPr>
        <dsp:cNvPr id="0" name=""/>
        <dsp:cNvSpPr/>
      </dsp:nvSpPr>
      <dsp:spPr>
        <a:xfrm>
          <a:off x="5871876" y="3741071"/>
          <a:ext cx="504868" cy="2524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میانه رو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5871876" y="3741071"/>
        <a:ext cx="504868" cy="252434"/>
      </dsp:txXfrm>
    </dsp:sp>
    <dsp:sp modelId="{7CCCE58B-F4BA-4847-BDFD-4A12E1479110}">
      <dsp:nvSpPr>
        <dsp:cNvPr id="0" name=""/>
        <dsp:cNvSpPr/>
      </dsp:nvSpPr>
      <dsp:spPr>
        <a:xfrm>
          <a:off x="7399104" y="2665700"/>
          <a:ext cx="504868" cy="2524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تشکل های </a:t>
          </a:r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اجتماعی 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7399104" y="2665700"/>
        <a:ext cx="504868" cy="252434"/>
      </dsp:txXfrm>
    </dsp:sp>
    <dsp:sp modelId="{A44672A0-E1E6-44E5-91D1-E9B068386984}">
      <dsp:nvSpPr>
        <dsp:cNvPr id="0" name=""/>
        <dsp:cNvSpPr/>
      </dsp:nvSpPr>
      <dsp:spPr>
        <a:xfrm>
          <a:off x="6482767" y="3024157"/>
          <a:ext cx="504868" cy="2524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سازمان مردم نهاد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6482767" y="3024157"/>
        <a:ext cx="504868" cy="252434"/>
      </dsp:txXfrm>
    </dsp:sp>
    <dsp:sp modelId="{55A23FCD-665B-44B7-B915-E1CA196FC081}">
      <dsp:nvSpPr>
        <dsp:cNvPr id="0" name=""/>
        <dsp:cNvSpPr/>
      </dsp:nvSpPr>
      <dsp:spPr>
        <a:xfrm>
          <a:off x="6608984" y="3382614"/>
          <a:ext cx="504868" cy="2524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حوزه محیط زیست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6608984" y="3382614"/>
        <a:ext cx="504868" cy="252434"/>
      </dsp:txXfrm>
    </dsp:sp>
    <dsp:sp modelId="{B115D7E1-6ADA-4CEC-AB3F-C7B07EEDECFE}">
      <dsp:nvSpPr>
        <dsp:cNvPr id="0" name=""/>
        <dsp:cNvSpPr/>
      </dsp:nvSpPr>
      <dsp:spPr>
        <a:xfrm>
          <a:off x="6608984" y="3741071"/>
          <a:ext cx="504868" cy="2524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حوزه سلامت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6608984" y="3741071"/>
        <a:ext cx="504868" cy="252434"/>
      </dsp:txXfrm>
    </dsp:sp>
    <dsp:sp modelId="{60A5A23F-AA6A-4A20-B9F0-CA7CA5C04C06}">
      <dsp:nvSpPr>
        <dsp:cNvPr id="0" name=""/>
        <dsp:cNvSpPr/>
      </dsp:nvSpPr>
      <dsp:spPr>
        <a:xfrm>
          <a:off x="6608984" y="4099528"/>
          <a:ext cx="504868" cy="2524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حوزه اجتماعی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6608984" y="4099528"/>
        <a:ext cx="504868" cy="252434"/>
      </dsp:txXfrm>
    </dsp:sp>
    <dsp:sp modelId="{C6A46592-6AC6-485E-B0F4-47C1EAD58024}">
      <dsp:nvSpPr>
        <dsp:cNvPr id="0" name=""/>
        <dsp:cNvSpPr/>
      </dsp:nvSpPr>
      <dsp:spPr>
        <a:xfrm>
          <a:off x="6608984" y="4457985"/>
          <a:ext cx="504868" cy="2524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حوزه فرهنگی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6608984" y="4457985"/>
        <a:ext cx="504868" cy="252434"/>
      </dsp:txXfrm>
    </dsp:sp>
    <dsp:sp modelId="{439FE1AE-A00C-4C1D-AF12-E97E9A8A40E4}">
      <dsp:nvSpPr>
        <dsp:cNvPr id="0" name=""/>
        <dsp:cNvSpPr/>
      </dsp:nvSpPr>
      <dsp:spPr>
        <a:xfrm>
          <a:off x="6608984" y="4816442"/>
          <a:ext cx="504868" cy="2524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و...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6608984" y="4816442"/>
        <a:ext cx="504868" cy="252434"/>
      </dsp:txXfrm>
    </dsp:sp>
    <dsp:sp modelId="{77198CC4-3C5A-4D96-B7C6-4B2DF9C934B4}">
      <dsp:nvSpPr>
        <dsp:cNvPr id="0" name=""/>
        <dsp:cNvSpPr/>
      </dsp:nvSpPr>
      <dsp:spPr>
        <a:xfrm>
          <a:off x="7093659" y="3024157"/>
          <a:ext cx="504868" cy="2524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خیریه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7093659" y="3024157"/>
        <a:ext cx="504868" cy="252434"/>
      </dsp:txXfrm>
    </dsp:sp>
    <dsp:sp modelId="{02916110-7E10-42FE-A7F2-2ED69C7CCCFD}">
      <dsp:nvSpPr>
        <dsp:cNvPr id="0" name=""/>
        <dsp:cNvSpPr/>
      </dsp:nvSpPr>
      <dsp:spPr>
        <a:xfrm>
          <a:off x="7704550" y="3024157"/>
          <a:ext cx="504868" cy="2524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موسسات غیرانتفاعی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7704550" y="3024157"/>
        <a:ext cx="504868" cy="252434"/>
      </dsp:txXfrm>
    </dsp:sp>
    <dsp:sp modelId="{CA82B989-BF60-4733-BDE0-F7DC0D61F5B6}">
      <dsp:nvSpPr>
        <dsp:cNvPr id="0" name=""/>
        <dsp:cNvSpPr/>
      </dsp:nvSpPr>
      <dsp:spPr>
        <a:xfrm>
          <a:off x="8315441" y="3024157"/>
          <a:ext cx="504868" cy="2524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CBO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8315441" y="3024157"/>
        <a:ext cx="504868" cy="252434"/>
      </dsp:txXfrm>
    </dsp:sp>
    <dsp:sp modelId="{F91D771E-6986-4EFA-8703-5679AB51BA21}">
      <dsp:nvSpPr>
        <dsp:cNvPr id="0" name=""/>
        <dsp:cNvSpPr/>
      </dsp:nvSpPr>
      <dsp:spPr>
        <a:xfrm>
          <a:off x="8800115" y="2665700"/>
          <a:ext cx="504868" cy="2524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تشکل های صنفی و تخصصی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8800115" y="2665700"/>
        <a:ext cx="504868" cy="252434"/>
      </dsp:txXfrm>
    </dsp:sp>
    <dsp:sp modelId="{C453E374-3A00-406E-99A2-72F98118B517}">
      <dsp:nvSpPr>
        <dsp:cNvPr id="0" name=""/>
        <dsp:cNvSpPr/>
      </dsp:nvSpPr>
      <dsp:spPr>
        <a:xfrm>
          <a:off x="8926333" y="3024157"/>
          <a:ext cx="504868" cy="2524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نظام های مهندسی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8926333" y="3024157"/>
        <a:ext cx="504868" cy="252434"/>
      </dsp:txXfrm>
    </dsp:sp>
    <dsp:sp modelId="{AA789FE9-10E7-42BC-AA90-0E682222BAB3}">
      <dsp:nvSpPr>
        <dsp:cNvPr id="0" name=""/>
        <dsp:cNvSpPr/>
      </dsp:nvSpPr>
      <dsp:spPr>
        <a:xfrm>
          <a:off x="8926333" y="3382614"/>
          <a:ext cx="504868" cy="2524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نظام پزشکی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8926333" y="3382614"/>
        <a:ext cx="504868" cy="252434"/>
      </dsp:txXfrm>
    </dsp:sp>
    <dsp:sp modelId="{23C86019-BAAC-4FE3-8AB3-252AD739E17D}">
      <dsp:nvSpPr>
        <dsp:cNvPr id="0" name=""/>
        <dsp:cNvSpPr/>
      </dsp:nvSpPr>
      <dsp:spPr>
        <a:xfrm>
          <a:off x="8926333" y="3741071"/>
          <a:ext cx="504868" cy="2524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کانون وکلا و کارشناسان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8926333" y="3741071"/>
        <a:ext cx="504868" cy="252434"/>
      </dsp:txXfrm>
    </dsp:sp>
    <dsp:sp modelId="{5CBF4BC4-3429-4F4B-98EF-E266CE7B0219}">
      <dsp:nvSpPr>
        <dsp:cNvPr id="0" name=""/>
        <dsp:cNvSpPr/>
      </dsp:nvSpPr>
      <dsp:spPr>
        <a:xfrm>
          <a:off x="8926333" y="4099528"/>
          <a:ext cx="504868" cy="2524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و سایر 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8926333" y="4099528"/>
        <a:ext cx="504868" cy="252434"/>
      </dsp:txXfrm>
    </dsp:sp>
    <dsp:sp modelId="{F75C6868-70FC-445B-B671-BE0093039444}">
      <dsp:nvSpPr>
        <dsp:cNvPr id="0" name=""/>
        <dsp:cNvSpPr/>
      </dsp:nvSpPr>
      <dsp:spPr>
        <a:xfrm>
          <a:off x="10327344" y="2295308"/>
          <a:ext cx="504868" cy="252434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نهادهای عمومی غیر دولتی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10327344" y="2295308"/>
        <a:ext cx="504868" cy="252434"/>
      </dsp:txXfrm>
    </dsp:sp>
    <dsp:sp modelId="{DC4E7663-F8CA-467F-8600-8C1D27E11872}">
      <dsp:nvSpPr>
        <dsp:cNvPr id="0" name=""/>
        <dsp:cNvSpPr/>
      </dsp:nvSpPr>
      <dsp:spPr>
        <a:xfrm>
          <a:off x="9411007" y="2653765"/>
          <a:ext cx="504868" cy="252434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شوراهای اسلامی شهر و روستا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9411007" y="2653765"/>
        <a:ext cx="504868" cy="252434"/>
      </dsp:txXfrm>
    </dsp:sp>
    <dsp:sp modelId="{AA6F295E-F13E-4916-819A-5FE3F82A649F}">
      <dsp:nvSpPr>
        <dsp:cNvPr id="0" name=""/>
        <dsp:cNvSpPr/>
      </dsp:nvSpPr>
      <dsp:spPr>
        <a:xfrm>
          <a:off x="9537224" y="3012222"/>
          <a:ext cx="504868" cy="252434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شهرداری ها و دهیاری 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9537224" y="3012222"/>
        <a:ext cx="504868" cy="252434"/>
      </dsp:txXfrm>
    </dsp:sp>
    <dsp:sp modelId="{F7C82E4B-193A-48B9-B78D-8D8DFA7B46F3}">
      <dsp:nvSpPr>
        <dsp:cNvPr id="0" name=""/>
        <dsp:cNvSpPr/>
      </dsp:nvSpPr>
      <dsp:spPr>
        <a:xfrm>
          <a:off x="10021898" y="2653765"/>
          <a:ext cx="504868" cy="252434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هلال احمر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10021898" y="2653765"/>
        <a:ext cx="504868" cy="252434"/>
      </dsp:txXfrm>
    </dsp:sp>
    <dsp:sp modelId="{7A6F29CF-3DE7-4FD0-8308-08F12923089C}">
      <dsp:nvSpPr>
        <dsp:cNvPr id="0" name=""/>
        <dsp:cNvSpPr/>
      </dsp:nvSpPr>
      <dsp:spPr>
        <a:xfrm>
          <a:off x="10632789" y="2653765"/>
          <a:ext cx="504868" cy="252434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کمیته امداد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10632789" y="2653765"/>
        <a:ext cx="504868" cy="252434"/>
      </dsp:txXfrm>
    </dsp:sp>
    <dsp:sp modelId="{16D06207-4FC7-4948-8E7A-88FFE4284E5F}">
      <dsp:nvSpPr>
        <dsp:cNvPr id="0" name=""/>
        <dsp:cNvSpPr/>
      </dsp:nvSpPr>
      <dsp:spPr>
        <a:xfrm>
          <a:off x="11243681" y="2653765"/>
          <a:ext cx="504868" cy="252434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و...</a:t>
          </a:r>
          <a:endParaRPr lang="en-US" sz="5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11243681" y="2653765"/>
        <a:ext cx="504868" cy="2524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BA832F-E08D-4108-A636-433FD7CB4660}">
      <dsp:nvSpPr>
        <dsp:cNvPr id="0" name=""/>
        <dsp:cNvSpPr/>
      </dsp:nvSpPr>
      <dsp:spPr>
        <a:xfrm>
          <a:off x="7401857" y="1161195"/>
          <a:ext cx="143693" cy="24811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1105"/>
              </a:lnTo>
              <a:lnTo>
                <a:pt x="143693" y="248110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6046EC-10EC-4DD9-B096-B5F891FB0B5E}">
      <dsp:nvSpPr>
        <dsp:cNvPr id="0" name=""/>
        <dsp:cNvSpPr/>
      </dsp:nvSpPr>
      <dsp:spPr>
        <a:xfrm>
          <a:off x="7401857" y="1161195"/>
          <a:ext cx="143693" cy="18009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0957"/>
              </a:lnTo>
              <a:lnTo>
                <a:pt x="143693" y="18009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D6A6D2-CA32-41EE-9F5E-DEEBB611A36E}">
      <dsp:nvSpPr>
        <dsp:cNvPr id="0" name=""/>
        <dsp:cNvSpPr/>
      </dsp:nvSpPr>
      <dsp:spPr>
        <a:xfrm>
          <a:off x="7401857" y="1161195"/>
          <a:ext cx="143693" cy="11208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20808"/>
              </a:lnTo>
              <a:lnTo>
                <a:pt x="143693" y="112080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445356-F8EE-4576-B523-4217C85A505E}">
      <dsp:nvSpPr>
        <dsp:cNvPr id="0" name=""/>
        <dsp:cNvSpPr/>
      </dsp:nvSpPr>
      <dsp:spPr>
        <a:xfrm>
          <a:off x="7401857" y="1161195"/>
          <a:ext cx="143693" cy="4406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0659"/>
              </a:lnTo>
              <a:lnTo>
                <a:pt x="143693" y="44065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A01898-7BCB-4ADD-842C-AA65BC6491BA}">
      <dsp:nvSpPr>
        <dsp:cNvPr id="0" name=""/>
        <dsp:cNvSpPr/>
      </dsp:nvSpPr>
      <dsp:spPr>
        <a:xfrm>
          <a:off x="4307660" y="481047"/>
          <a:ext cx="3477379" cy="2011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585"/>
              </a:lnTo>
              <a:lnTo>
                <a:pt x="3477379" y="100585"/>
              </a:lnTo>
              <a:lnTo>
                <a:pt x="3477379" y="2011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EED8F9-E04B-431C-9EBB-A583D152C49A}">
      <dsp:nvSpPr>
        <dsp:cNvPr id="0" name=""/>
        <dsp:cNvSpPr/>
      </dsp:nvSpPr>
      <dsp:spPr>
        <a:xfrm>
          <a:off x="5126712" y="1161195"/>
          <a:ext cx="1738689" cy="2011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585"/>
              </a:lnTo>
              <a:lnTo>
                <a:pt x="1738689" y="100585"/>
              </a:lnTo>
              <a:lnTo>
                <a:pt x="1738689" y="20117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7326A4-C4B6-40FD-9473-A3FFC9B9305E}">
      <dsp:nvSpPr>
        <dsp:cNvPr id="0" name=""/>
        <dsp:cNvSpPr/>
      </dsp:nvSpPr>
      <dsp:spPr>
        <a:xfrm>
          <a:off x="5126712" y="1161195"/>
          <a:ext cx="579563" cy="2011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585"/>
              </a:lnTo>
              <a:lnTo>
                <a:pt x="579563" y="100585"/>
              </a:lnTo>
              <a:lnTo>
                <a:pt x="579563" y="20117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4F5C95-42AC-48A7-B493-D0EAD823BCBC}">
      <dsp:nvSpPr>
        <dsp:cNvPr id="0" name=""/>
        <dsp:cNvSpPr/>
      </dsp:nvSpPr>
      <dsp:spPr>
        <a:xfrm>
          <a:off x="4547148" y="1161195"/>
          <a:ext cx="579563" cy="201170"/>
        </a:xfrm>
        <a:custGeom>
          <a:avLst/>
          <a:gdLst/>
          <a:ahLst/>
          <a:cxnLst/>
          <a:rect l="0" t="0" r="0" b="0"/>
          <a:pathLst>
            <a:path>
              <a:moveTo>
                <a:pt x="579563" y="0"/>
              </a:moveTo>
              <a:lnTo>
                <a:pt x="579563" y="100585"/>
              </a:lnTo>
              <a:lnTo>
                <a:pt x="0" y="100585"/>
              </a:lnTo>
              <a:lnTo>
                <a:pt x="0" y="20117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ABB34A-6386-42EF-B23D-D10AE193CEEA}">
      <dsp:nvSpPr>
        <dsp:cNvPr id="0" name=""/>
        <dsp:cNvSpPr/>
      </dsp:nvSpPr>
      <dsp:spPr>
        <a:xfrm>
          <a:off x="3004840" y="1841344"/>
          <a:ext cx="143693" cy="31612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61254"/>
              </a:lnTo>
              <a:lnTo>
                <a:pt x="143693" y="316125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A8A0A8-7A2C-430C-BF84-283CF597E601}">
      <dsp:nvSpPr>
        <dsp:cNvPr id="0" name=""/>
        <dsp:cNvSpPr/>
      </dsp:nvSpPr>
      <dsp:spPr>
        <a:xfrm>
          <a:off x="3004840" y="1841344"/>
          <a:ext cx="143693" cy="24811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1105"/>
              </a:lnTo>
              <a:lnTo>
                <a:pt x="143693" y="248110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99340F-1182-4435-82A2-ED9F285677F6}">
      <dsp:nvSpPr>
        <dsp:cNvPr id="0" name=""/>
        <dsp:cNvSpPr/>
      </dsp:nvSpPr>
      <dsp:spPr>
        <a:xfrm>
          <a:off x="3004840" y="1841344"/>
          <a:ext cx="143693" cy="18009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0957"/>
              </a:lnTo>
              <a:lnTo>
                <a:pt x="143693" y="18009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9DC722-81C1-4919-B687-2CA4A00E316E}">
      <dsp:nvSpPr>
        <dsp:cNvPr id="0" name=""/>
        <dsp:cNvSpPr/>
      </dsp:nvSpPr>
      <dsp:spPr>
        <a:xfrm>
          <a:off x="3004840" y="1841344"/>
          <a:ext cx="143693" cy="11208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20808"/>
              </a:lnTo>
              <a:lnTo>
                <a:pt x="143693" y="112080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396774-6B8B-449B-8533-6A8D582C76FB}">
      <dsp:nvSpPr>
        <dsp:cNvPr id="0" name=""/>
        <dsp:cNvSpPr/>
      </dsp:nvSpPr>
      <dsp:spPr>
        <a:xfrm>
          <a:off x="3004840" y="1841344"/>
          <a:ext cx="143693" cy="4406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0659"/>
              </a:lnTo>
              <a:lnTo>
                <a:pt x="143693" y="44065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A010CF-DCE5-4428-80C3-C131DBCE736E}">
      <dsp:nvSpPr>
        <dsp:cNvPr id="0" name=""/>
        <dsp:cNvSpPr/>
      </dsp:nvSpPr>
      <dsp:spPr>
        <a:xfrm>
          <a:off x="3388022" y="1161195"/>
          <a:ext cx="1738689" cy="201170"/>
        </a:xfrm>
        <a:custGeom>
          <a:avLst/>
          <a:gdLst/>
          <a:ahLst/>
          <a:cxnLst/>
          <a:rect l="0" t="0" r="0" b="0"/>
          <a:pathLst>
            <a:path>
              <a:moveTo>
                <a:pt x="1738689" y="0"/>
              </a:moveTo>
              <a:lnTo>
                <a:pt x="1738689" y="100585"/>
              </a:lnTo>
              <a:lnTo>
                <a:pt x="0" y="100585"/>
              </a:lnTo>
              <a:lnTo>
                <a:pt x="0" y="20117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38DCC9-A4FE-42D6-B87C-FE7708ADD8D0}">
      <dsp:nvSpPr>
        <dsp:cNvPr id="0" name=""/>
        <dsp:cNvSpPr/>
      </dsp:nvSpPr>
      <dsp:spPr>
        <a:xfrm>
          <a:off x="4307660" y="481047"/>
          <a:ext cx="819052" cy="2011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585"/>
              </a:lnTo>
              <a:lnTo>
                <a:pt x="819052" y="100585"/>
              </a:lnTo>
              <a:lnTo>
                <a:pt x="819052" y="2011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C5462D-26FB-42A7-A4E9-68DE50E9DDB1}">
      <dsp:nvSpPr>
        <dsp:cNvPr id="0" name=""/>
        <dsp:cNvSpPr/>
      </dsp:nvSpPr>
      <dsp:spPr>
        <a:xfrm>
          <a:off x="1606224" y="1161195"/>
          <a:ext cx="143693" cy="18009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0957"/>
              </a:lnTo>
              <a:lnTo>
                <a:pt x="143693" y="18009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F151A5-2EFF-48E1-9F6B-B449FE8319FF}">
      <dsp:nvSpPr>
        <dsp:cNvPr id="0" name=""/>
        <dsp:cNvSpPr/>
      </dsp:nvSpPr>
      <dsp:spPr>
        <a:xfrm>
          <a:off x="1606224" y="1161195"/>
          <a:ext cx="143693" cy="11208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20808"/>
              </a:lnTo>
              <a:lnTo>
                <a:pt x="143693" y="112080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9C73E7-47BB-4048-B3CC-357BD434E9C1}">
      <dsp:nvSpPr>
        <dsp:cNvPr id="0" name=""/>
        <dsp:cNvSpPr/>
      </dsp:nvSpPr>
      <dsp:spPr>
        <a:xfrm>
          <a:off x="1606224" y="1161195"/>
          <a:ext cx="143693" cy="4406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0659"/>
              </a:lnTo>
              <a:lnTo>
                <a:pt x="143693" y="44065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F552C8-57F0-4206-AE59-B624166D3F90}">
      <dsp:nvSpPr>
        <dsp:cNvPr id="0" name=""/>
        <dsp:cNvSpPr/>
      </dsp:nvSpPr>
      <dsp:spPr>
        <a:xfrm>
          <a:off x="1989406" y="481047"/>
          <a:ext cx="2318253" cy="201170"/>
        </a:xfrm>
        <a:custGeom>
          <a:avLst/>
          <a:gdLst/>
          <a:ahLst/>
          <a:cxnLst/>
          <a:rect l="0" t="0" r="0" b="0"/>
          <a:pathLst>
            <a:path>
              <a:moveTo>
                <a:pt x="2318253" y="0"/>
              </a:moveTo>
              <a:lnTo>
                <a:pt x="2318253" y="100585"/>
              </a:lnTo>
              <a:lnTo>
                <a:pt x="0" y="100585"/>
              </a:lnTo>
              <a:lnTo>
                <a:pt x="0" y="2011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70847F-FC98-48CF-AA17-30425B43397D}">
      <dsp:nvSpPr>
        <dsp:cNvPr id="0" name=""/>
        <dsp:cNvSpPr/>
      </dsp:nvSpPr>
      <dsp:spPr>
        <a:xfrm>
          <a:off x="447097" y="1161195"/>
          <a:ext cx="143693" cy="18009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0957"/>
              </a:lnTo>
              <a:lnTo>
                <a:pt x="143693" y="18009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A23C5C-DF7D-4F26-BE80-15F88418DB85}">
      <dsp:nvSpPr>
        <dsp:cNvPr id="0" name=""/>
        <dsp:cNvSpPr/>
      </dsp:nvSpPr>
      <dsp:spPr>
        <a:xfrm>
          <a:off x="447097" y="1161195"/>
          <a:ext cx="143693" cy="11208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20808"/>
              </a:lnTo>
              <a:lnTo>
                <a:pt x="143693" y="112080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9E8CBC-5ACC-45C9-A389-0B09D2E48DC0}">
      <dsp:nvSpPr>
        <dsp:cNvPr id="0" name=""/>
        <dsp:cNvSpPr/>
      </dsp:nvSpPr>
      <dsp:spPr>
        <a:xfrm>
          <a:off x="447097" y="1161195"/>
          <a:ext cx="143693" cy="4406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0659"/>
              </a:lnTo>
              <a:lnTo>
                <a:pt x="143693" y="44065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C55A11-6F21-47FD-85AC-945DA36ACFD0}">
      <dsp:nvSpPr>
        <dsp:cNvPr id="0" name=""/>
        <dsp:cNvSpPr/>
      </dsp:nvSpPr>
      <dsp:spPr>
        <a:xfrm>
          <a:off x="830280" y="481047"/>
          <a:ext cx="3477379" cy="201170"/>
        </a:xfrm>
        <a:custGeom>
          <a:avLst/>
          <a:gdLst/>
          <a:ahLst/>
          <a:cxnLst/>
          <a:rect l="0" t="0" r="0" b="0"/>
          <a:pathLst>
            <a:path>
              <a:moveTo>
                <a:pt x="3477379" y="0"/>
              </a:moveTo>
              <a:lnTo>
                <a:pt x="3477379" y="100585"/>
              </a:lnTo>
              <a:lnTo>
                <a:pt x="0" y="100585"/>
              </a:lnTo>
              <a:lnTo>
                <a:pt x="0" y="2011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53564C-EB6A-4610-9BDE-5B15671873A4}">
      <dsp:nvSpPr>
        <dsp:cNvPr id="0" name=""/>
        <dsp:cNvSpPr/>
      </dsp:nvSpPr>
      <dsp:spPr>
        <a:xfrm>
          <a:off x="3828682" y="2069"/>
          <a:ext cx="957955" cy="478977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9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تشکل های غیر دولتی </a:t>
          </a:r>
          <a:r>
            <a:rPr lang="en-US" sz="9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 (NGO) </a:t>
          </a:r>
          <a:endParaRPr lang="en-US" sz="9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3828682" y="2069"/>
        <a:ext cx="957955" cy="478977"/>
      </dsp:txXfrm>
    </dsp:sp>
    <dsp:sp modelId="{837103EA-A95B-4778-80AC-CC22CC25A8C2}">
      <dsp:nvSpPr>
        <dsp:cNvPr id="0" name=""/>
        <dsp:cNvSpPr/>
      </dsp:nvSpPr>
      <dsp:spPr>
        <a:xfrm>
          <a:off x="351302" y="682217"/>
          <a:ext cx="957955" cy="4789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9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تشکل های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9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 اقتصادی (اتاق ها)</a:t>
          </a:r>
          <a:endParaRPr lang="en-US" sz="9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351302" y="682217"/>
        <a:ext cx="957955" cy="478977"/>
      </dsp:txXfrm>
    </dsp:sp>
    <dsp:sp modelId="{94DD325F-1929-4DA6-B6F9-AA30F8BC8BE1}">
      <dsp:nvSpPr>
        <dsp:cNvPr id="0" name=""/>
        <dsp:cNvSpPr/>
      </dsp:nvSpPr>
      <dsp:spPr>
        <a:xfrm>
          <a:off x="590791" y="1362366"/>
          <a:ext cx="957955" cy="4789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9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اتاق بازرگانی، صنایع و معادن</a:t>
          </a:r>
          <a:endParaRPr lang="en-US" sz="9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590791" y="1362366"/>
        <a:ext cx="957955" cy="478977"/>
      </dsp:txXfrm>
    </dsp:sp>
    <dsp:sp modelId="{605BEB25-5503-46DA-AC99-9D432B9D34F7}">
      <dsp:nvSpPr>
        <dsp:cNvPr id="0" name=""/>
        <dsp:cNvSpPr/>
      </dsp:nvSpPr>
      <dsp:spPr>
        <a:xfrm>
          <a:off x="590791" y="2042515"/>
          <a:ext cx="957955" cy="4789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9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اتاق اصناف</a:t>
          </a:r>
          <a:endParaRPr lang="en-US" sz="9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590791" y="2042515"/>
        <a:ext cx="957955" cy="478977"/>
      </dsp:txXfrm>
    </dsp:sp>
    <dsp:sp modelId="{E52CD753-58F3-455A-B94A-29AA258CAAEC}">
      <dsp:nvSpPr>
        <dsp:cNvPr id="0" name=""/>
        <dsp:cNvSpPr/>
      </dsp:nvSpPr>
      <dsp:spPr>
        <a:xfrm>
          <a:off x="590791" y="2722663"/>
          <a:ext cx="957955" cy="4789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9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اتاق تعاون</a:t>
          </a:r>
          <a:endParaRPr lang="en-US" sz="9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590791" y="2722663"/>
        <a:ext cx="957955" cy="478977"/>
      </dsp:txXfrm>
    </dsp:sp>
    <dsp:sp modelId="{4BA72F2C-EE4F-4B3B-BA89-7D720D1B9E14}">
      <dsp:nvSpPr>
        <dsp:cNvPr id="0" name=""/>
        <dsp:cNvSpPr/>
      </dsp:nvSpPr>
      <dsp:spPr>
        <a:xfrm>
          <a:off x="1510428" y="682217"/>
          <a:ext cx="957955" cy="478977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9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تشکل های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9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سیاسی (احزاب)</a:t>
          </a:r>
          <a:endParaRPr lang="en-US" sz="9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1510428" y="682217"/>
        <a:ext cx="957955" cy="478977"/>
      </dsp:txXfrm>
    </dsp:sp>
    <dsp:sp modelId="{8971BEB7-1182-4063-A75F-4462471C1398}">
      <dsp:nvSpPr>
        <dsp:cNvPr id="0" name=""/>
        <dsp:cNvSpPr/>
      </dsp:nvSpPr>
      <dsp:spPr>
        <a:xfrm>
          <a:off x="1749917" y="1362366"/>
          <a:ext cx="957955" cy="478977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9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چپ</a:t>
          </a:r>
          <a:endParaRPr lang="en-US" sz="9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1749917" y="1362366"/>
        <a:ext cx="957955" cy="478977"/>
      </dsp:txXfrm>
    </dsp:sp>
    <dsp:sp modelId="{EA195A80-F98E-4472-8AD9-B99914FD4074}">
      <dsp:nvSpPr>
        <dsp:cNvPr id="0" name=""/>
        <dsp:cNvSpPr/>
      </dsp:nvSpPr>
      <dsp:spPr>
        <a:xfrm>
          <a:off x="1749917" y="2042515"/>
          <a:ext cx="957955" cy="478977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9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راست</a:t>
          </a:r>
          <a:endParaRPr lang="en-US" sz="9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1749917" y="2042515"/>
        <a:ext cx="957955" cy="478977"/>
      </dsp:txXfrm>
    </dsp:sp>
    <dsp:sp modelId="{EA5FEF72-B2C3-425B-A244-7AD589E1D442}">
      <dsp:nvSpPr>
        <dsp:cNvPr id="0" name=""/>
        <dsp:cNvSpPr/>
      </dsp:nvSpPr>
      <dsp:spPr>
        <a:xfrm>
          <a:off x="1749917" y="2722663"/>
          <a:ext cx="957955" cy="478977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9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میانه رو</a:t>
          </a:r>
          <a:endParaRPr lang="en-US" sz="9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1749917" y="2722663"/>
        <a:ext cx="957955" cy="478977"/>
      </dsp:txXfrm>
    </dsp:sp>
    <dsp:sp modelId="{7CCCE58B-F4BA-4847-BDFD-4A12E1479110}">
      <dsp:nvSpPr>
        <dsp:cNvPr id="0" name=""/>
        <dsp:cNvSpPr/>
      </dsp:nvSpPr>
      <dsp:spPr>
        <a:xfrm>
          <a:off x="4647734" y="682217"/>
          <a:ext cx="957955" cy="478977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9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تشکل های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9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اجتماعی </a:t>
          </a:r>
          <a:endParaRPr lang="en-US" sz="9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4647734" y="682217"/>
        <a:ext cx="957955" cy="478977"/>
      </dsp:txXfrm>
    </dsp:sp>
    <dsp:sp modelId="{A44672A0-E1E6-44E5-91D1-E9B068386984}">
      <dsp:nvSpPr>
        <dsp:cNvPr id="0" name=""/>
        <dsp:cNvSpPr/>
      </dsp:nvSpPr>
      <dsp:spPr>
        <a:xfrm>
          <a:off x="2909044" y="1362366"/>
          <a:ext cx="957955" cy="478977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9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سازمان مردم نهاد</a:t>
          </a:r>
          <a:endParaRPr lang="en-US" sz="9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2909044" y="1362366"/>
        <a:ext cx="957955" cy="478977"/>
      </dsp:txXfrm>
    </dsp:sp>
    <dsp:sp modelId="{55A23FCD-665B-44B7-B915-E1CA196FC081}">
      <dsp:nvSpPr>
        <dsp:cNvPr id="0" name=""/>
        <dsp:cNvSpPr/>
      </dsp:nvSpPr>
      <dsp:spPr>
        <a:xfrm>
          <a:off x="3148533" y="2042515"/>
          <a:ext cx="957955" cy="478977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9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حوزه محیط زیست</a:t>
          </a:r>
          <a:endParaRPr lang="en-US" sz="9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3148533" y="2042515"/>
        <a:ext cx="957955" cy="478977"/>
      </dsp:txXfrm>
    </dsp:sp>
    <dsp:sp modelId="{B115D7E1-6ADA-4CEC-AB3F-C7B07EEDECFE}">
      <dsp:nvSpPr>
        <dsp:cNvPr id="0" name=""/>
        <dsp:cNvSpPr/>
      </dsp:nvSpPr>
      <dsp:spPr>
        <a:xfrm>
          <a:off x="3148533" y="2722663"/>
          <a:ext cx="957955" cy="478977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9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حوزه سلامت</a:t>
          </a:r>
          <a:endParaRPr lang="en-US" sz="9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3148533" y="2722663"/>
        <a:ext cx="957955" cy="478977"/>
      </dsp:txXfrm>
    </dsp:sp>
    <dsp:sp modelId="{60A5A23F-AA6A-4A20-B9F0-CA7CA5C04C06}">
      <dsp:nvSpPr>
        <dsp:cNvPr id="0" name=""/>
        <dsp:cNvSpPr/>
      </dsp:nvSpPr>
      <dsp:spPr>
        <a:xfrm>
          <a:off x="3148533" y="3402812"/>
          <a:ext cx="957955" cy="478977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9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حوزه اجتماعی</a:t>
          </a:r>
          <a:endParaRPr lang="en-US" sz="9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3148533" y="3402812"/>
        <a:ext cx="957955" cy="478977"/>
      </dsp:txXfrm>
    </dsp:sp>
    <dsp:sp modelId="{C6A46592-6AC6-485E-B0F4-47C1EAD58024}">
      <dsp:nvSpPr>
        <dsp:cNvPr id="0" name=""/>
        <dsp:cNvSpPr/>
      </dsp:nvSpPr>
      <dsp:spPr>
        <a:xfrm>
          <a:off x="3148533" y="4082961"/>
          <a:ext cx="957955" cy="478977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9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حوزه فرهنگی</a:t>
          </a:r>
          <a:endParaRPr lang="en-US" sz="9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3148533" y="4082961"/>
        <a:ext cx="957955" cy="478977"/>
      </dsp:txXfrm>
    </dsp:sp>
    <dsp:sp modelId="{439FE1AE-A00C-4C1D-AF12-E97E9A8A40E4}">
      <dsp:nvSpPr>
        <dsp:cNvPr id="0" name=""/>
        <dsp:cNvSpPr/>
      </dsp:nvSpPr>
      <dsp:spPr>
        <a:xfrm>
          <a:off x="3148533" y="4763109"/>
          <a:ext cx="957955" cy="478977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9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و...</a:t>
          </a:r>
          <a:endParaRPr lang="en-US" sz="9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3148533" y="4763109"/>
        <a:ext cx="957955" cy="478977"/>
      </dsp:txXfrm>
    </dsp:sp>
    <dsp:sp modelId="{77198CC4-3C5A-4D96-B7C6-4B2DF9C934B4}">
      <dsp:nvSpPr>
        <dsp:cNvPr id="0" name=""/>
        <dsp:cNvSpPr/>
      </dsp:nvSpPr>
      <dsp:spPr>
        <a:xfrm>
          <a:off x="4068171" y="1362366"/>
          <a:ext cx="957955" cy="478977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9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خیریه</a:t>
          </a:r>
          <a:endParaRPr lang="en-US" sz="9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4068171" y="1362366"/>
        <a:ext cx="957955" cy="478977"/>
      </dsp:txXfrm>
    </dsp:sp>
    <dsp:sp modelId="{02916110-7E10-42FE-A7F2-2ED69C7CCCFD}">
      <dsp:nvSpPr>
        <dsp:cNvPr id="0" name=""/>
        <dsp:cNvSpPr/>
      </dsp:nvSpPr>
      <dsp:spPr>
        <a:xfrm>
          <a:off x="5227297" y="1362366"/>
          <a:ext cx="957955" cy="478977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9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موسسات غیرانتفاعی</a:t>
          </a:r>
          <a:endParaRPr lang="en-US" sz="9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5227297" y="1362366"/>
        <a:ext cx="957955" cy="478977"/>
      </dsp:txXfrm>
    </dsp:sp>
    <dsp:sp modelId="{CA82B989-BF60-4733-BDE0-F7DC0D61F5B6}">
      <dsp:nvSpPr>
        <dsp:cNvPr id="0" name=""/>
        <dsp:cNvSpPr/>
      </dsp:nvSpPr>
      <dsp:spPr>
        <a:xfrm>
          <a:off x="6386424" y="1362366"/>
          <a:ext cx="957955" cy="478977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CBO</a:t>
          </a:r>
          <a:endParaRPr lang="en-US" sz="9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6386424" y="1362366"/>
        <a:ext cx="957955" cy="478977"/>
      </dsp:txXfrm>
    </dsp:sp>
    <dsp:sp modelId="{F91D771E-6986-4EFA-8703-5679AB51BA21}">
      <dsp:nvSpPr>
        <dsp:cNvPr id="0" name=""/>
        <dsp:cNvSpPr/>
      </dsp:nvSpPr>
      <dsp:spPr>
        <a:xfrm>
          <a:off x="7306061" y="682217"/>
          <a:ext cx="957955" cy="478977"/>
        </a:xfrm>
        <a:prstGeom prst="rect">
          <a:avLst/>
        </a:prstGeom>
        <a:solidFill>
          <a:srgbClr val="F7A7E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9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تشکل های صنفی و تخصصی</a:t>
          </a:r>
          <a:endParaRPr lang="en-US" sz="9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7306061" y="682217"/>
        <a:ext cx="957955" cy="478977"/>
      </dsp:txXfrm>
    </dsp:sp>
    <dsp:sp modelId="{C453E374-3A00-406E-99A2-72F98118B517}">
      <dsp:nvSpPr>
        <dsp:cNvPr id="0" name=""/>
        <dsp:cNvSpPr/>
      </dsp:nvSpPr>
      <dsp:spPr>
        <a:xfrm>
          <a:off x="7545550" y="1362366"/>
          <a:ext cx="957955" cy="478977"/>
        </a:xfrm>
        <a:prstGeom prst="rect">
          <a:avLst/>
        </a:prstGeom>
        <a:solidFill>
          <a:srgbClr val="F7A7E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9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نظام های مهندسی</a:t>
          </a:r>
          <a:endParaRPr lang="en-US" sz="9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7545550" y="1362366"/>
        <a:ext cx="957955" cy="478977"/>
      </dsp:txXfrm>
    </dsp:sp>
    <dsp:sp modelId="{AA789FE9-10E7-42BC-AA90-0E682222BAB3}">
      <dsp:nvSpPr>
        <dsp:cNvPr id="0" name=""/>
        <dsp:cNvSpPr/>
      </dsp:nvSpPr>
      <dsp:spPr>
        <a:xfrm>
          <a:off x="7545550" y="2042515"/>
          <a:ext cx="957955" cy="478977"/>
        </a:xfrm>
        <a:prstGeom prst="rect">
          <a:avLst/>
        </a:prstGeom>
        <a:solidFill>
          <a:srgbClr val="F7A7E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9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نظام پزشکی</a:t>
          </a:r>
          <a:endParaRPr lang="en-US" sz="9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7545550" y="2042515"/>
        <a:ext cx="957955" cy="478977"/>
      </dsp:txXfrm>
    </dsp:sp>
    <dsp:sp modelId="{23C86019-BAAC-4FE3-8AB3-252AD739E17D}">
      <dsp:nvSpPr>
        <dsp:cNvPr id="0" name=""/>
        <dsp:cNvSpPr/>
      </dsp:nvSpPr>
      <dsp:spPr>
        <a:xfrm>
          <a:off x="7545550" y="2722663"/>
          <a:ext cx="957955" cy="478977"/>
        </a:xfrm>
        <a:prstGeom prst="rect">
          <a:avLst/>
        </a:prstGeom>
        <a:solidFill>
          <a:srgbClr val="F7A7E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9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کانون وکلا و کارشناسان</a:t>
          </a:r>
          <a:endParaRPr lang="en-US" sz="9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7545550" y="2722663"/>
        <a:ext cx="957955" cy="478977"/>
      </dsp:txXfrm>
    </dsp:sp>
    <dsp:sp modelId="{5CBF4BC4-3429-4F4B-98EF-E266CE7B0219}">
      <dsp:nvSpPr>
        <dsp:cNvPr id="0" name=""/>
        <dsp:cNvSpPr/>
      </dsp:nvSpPr>
      <dsp:spPr>
        <a:xfrm>
          <a:off x="7545550" y="3402812"/>
          <a:ext cx="957955" cy="478977"/>
        </a:xfrm>
        <a:prstGeom prst="rect">
          <a:avLst/>
        </a:prstGeom>
        <a:solidFill>
          <a:srgbClr val="F7A7E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9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و سایر </a:t>
          </a:r>
          <a:endParaRPr lang="en-US" sz="9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7545550" y="3402812"/>
        <a:ext cx="957955" cy="4789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EED8F9-E04B-431C-9EBB-A583D152C49A}">
      <dsp:nvSpPr>
        <dsp:cNvPr id="0" name=""/>
        <dsp:cNvSpPr/>
      </dsp:nvSpPr>
      <dsp:spPr>
        <a:xfrm>
          <a:off x="3152632" y="695205"/>
          <a:ext cx="2469161" cy="2856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844"/>
              </a:lnTo>
              <a:lnTo>
                <a:pt x="2469161" y="142844"/>
              </a:lnTo>
              <a:lnTo>
                <a:pt x="2469161" y="28568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7326A4-C4B6-40FD-9473-A3FFC9B9305E}">
      <dsp:nvSpPr>
        <dsp:cNvPr id="0" name=""/>
        <dsp:cNvSpPr/>
      </dsp:nvSpPr>
      <dsp:spPr>
        <a:xfrm>
          <a:off x="3152632" y="695205"/>
          <a:ext cx="823053" cy="2856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844"/>
              </a:lnTo>
              <a:lnTo>
                <a:pt x="823053" y="142844"/>
              </a:lnTo>
              <a:lnTo>
                <a:pt x="823053" y="28568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4F5C95-42AC-48A7-B493-D0EAD823BCBC}">
      <dsp:nvSpPr>
        <dsp:cNvPr id="0" name=""/>
        <dsp:cNvSpPr/>
      </dsp:nvSpPr>
      <dsp:spPr>
        <a:xfrm>
          <a:off x="2329578" y="695205"/>
          <a:ext cx="823053" cy="285688"/>
        </a:xfrm>
        <a:custGeom>
          <a:avLst/>
          <a:gdLst/>
          <a:ahLst/>
          <a:cxnLst/>
          <a:rect l="0" t="0" r="0" b="0"/>
          <a:pathLst>
            <a:path>
              <a:moveTo>
                <a:pt x="823053" y="0"/>
              </a:moveTo>
              <a:lnTo>
                <a:pt x="823053" y="142844"/>
              </a:lnTo>
              <a:lnTo>
                <a:pt x="0" y="142844"/>
              </a:lnTo>
              <a:lnTo>
                <a:pt x="0" y="28568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ABB34A-6386-42EF-B23D-D10AE193CEEA}">
      <dsp:nvSpPr>
        <dsp:cNvPr id="0" name=""/>
        <dsp:cNvSpPr/>
      </dsp:nvSpPr>
      <dsp:spPr>
        <a:xfrm>
          <a:off x="139303" y="1661103"/>
          <a:ext cx="204062" cy="44893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89384"/>
              </a:lnTo>
              <a:lnTo>
                <a:pt x="204062" y="448938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A8A0A8-7A2C-430C-BF84-283CF597E601}">
      <dsp:nvSpPr>
        <dsp:cNvPr id="0" name=""/>
        <dsp:cNvSpPr/>
      </dsp:nvSpPr>
      <dsp:spPr>
        <a:xfrm>
          <a:off x="139303" y="1661103"/>
          <a:ext cx="204062" cy="3523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23486"/>
              </a:lnTo>
              <a:lnTo>
                <a:pt x="204062" y="352348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99340F-1182-4435-82A2-ED9F285677F6}">
      <dsp:nvSpPr>
        <dsp:cNvPr id="0" name=""/>
        <dsp:cNvSpPr/>
      </dsp:nvSpPr>
      <dsp:spPr>
        <a:xfrm>
          <a:off x="139303" y="1661103"/>
          <a:ext cx="204062" cy="25575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57588"/>
              </a:lnTo>
              <a:lnTo>
                <a:pt x="204062" y="255758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9DC722-81C1-4919-B687-2CA4A00E316E}">
      <dsp:nvSpPr>
        <dsp:cNvPr id="0" name=""/>
        <dsp:cNvSpPr/>
      </dsp:nvSpPr>
      <dsp:spPr>
        <a:xfrm>
          <a:off x="139303" y="1661103"/>
          <a:ext cx="204062" cy="1591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91690"/>
              </a:lnTo>
              <a:lnTo>
                <a:pt x="204062" y="159169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396774-6B8B-449B-8533-6A8D582C76FB}">
      <dsp:nvSpPr>
        <dsp:cNvPr id="0" name=""/>
        <dsp:cNvSpPr/>
      </dsp:nvSpPr>
      <dsp:spPr>
        <a:xfrm>
          <a:off x="139303" y="1661103"/>
          <a:ext cx="204062" cy="6257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5792"/>
              </a:lnTo>
              <a:lnTo>
                <a:pt x="204062" y="62579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A010CF-DCE5-4428-80C3-C131DBCE736E}">
      <dsp:nvSpPr>
        <dsp:cNvPr id="0" name=""/>
        <dsp:cNvSpPr/>
      </dsp:nvSpPr>
      <dsp:spPr>
        <a:xfrm>
          <a:off x="683471" y="695205"/>
          <a:ext cx="2469161" cy="285688"/>
        </a:xfrm>
        <a:custGeom>
          <a:avLst/>
          <a:gdLst/>
          <a:ahLst/>
          <a:cxnLst/>
          <a:rect l="0" t="0" r="0" b="0"/>
          <a:pathLst>
            <a:path>
              <a:moveTo>
                <a:pt x="2469161" y="0"/>
              </a:moveTo>
              <a:lnTo>
                <a:pt x="2469161" y="142844"/>
              </a:lnTo>
              <a:lnTo>
                <a:pt x="0" y="142844"/>
              </a:lnTo>
              <a:lnTo>
                <a:pt x="0" y="28568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C7E604-779C-4404-8CEE-B3894B7B7267}">
      <dsp:nvSpPr>
        <dsp:cNvPr id="0" name=""/>
        <dsp:cNvSpPr/>
      </dsp:nvSpPr>
      <dsp:spPr>
        <a:xfrm>
          <a:off x="2472422" y="14995"/>
          <a:ext cx="1360419" cy="680209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3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تشکل های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3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اجتماعی </a:t>
          </a:r>
          <a:endParaRPr lang="en-US" sz="13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2472422" y="14995"/>
        <a:ext cx="1360419" cy="680209"/>
      </dsp:txXfrm>
    </dsp:sp>
    <dsp:sp modelId="{A44672A0-E1E6-44E5-91D1-E9B068386984}">
      <dsp:nvSpPr>
        <dsp:cNvPr id="0" name=""/>
        <dsp:cNvSpPr/>
      </dsp:nvSpPr>
      <dsp:spPr>
        <a:xfrm>
          <a:off x="3261" y="980893"/>
          <a:ext cx="1360419" cy="6802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3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سازمان مردم نهاد</a:t>
          </a:r>
          <a:endParaRPr lang="en-US" sz="13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3261" y="980893"/>
        <a:ext cx="1360419" cy="680209"/>
      </dsp:txXfrm>
    </dsp:sp>
    <dsp:sp modelId="{55A23FCD-665B-44B7-B915-E1CA196FC081}">
      <dsp:nvSpPr>
        <dsp:cNvPr id="0" name=""/>
        <dsp:cNvSpPr/>
      </dsp:nvSpPr>
      <dsp:spPr>
        <a:xfrm>
          <a:off x="343366" y="1946791"/>
          <a:ext cx="1360419" cy="6802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3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حوزه خیریه</a:t>
          </a:r>
          <a:endParaRPr lang="en-US" sz="13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343366" y="1946791"/>
        <a:ext cx="1360419" cy="680209"/>
      </dsp:txXfrm>
    </dsp:sp>
    <dsp:sp modelId="{B115D7E1-6ADA-4CEC-AB3F-C7B07EEDECFE}">
      <dsp:nvSpPr>
        <dsp:cNvPr id="0" name=""/>
        <dsp:cNvSpPr/>
      </dsp:nvSpPr>
      <dsp:spPr>
        <a:xfrm>
          <a:off x="343366" y="2912689"/>
          <a:ext cx="1360419" cy="6802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3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حوزه سلامت</a:t>
          </a:r>
          <a:endParaRPr lang="en-US" sz="13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343366" y="2912689"/>
        <a:ext cx="1360419" cy="680209"/>
      </dsp:txXfrm>
    </dsp:sp>
    <dsp:sp modelId="{60A5A23F-AA6A-4A20-B9F0-CA7CA5C04C06}">
      <dsp:nvSpPr>
        <dsp:cNvPr id="0" name=""/>
        <dsp:cNvSpPr/>
      </dsp:nvSpPr>
      <dsp:spPr>
        <a:xfrm>
          <a:off x="343366" y="3878586"/>
          <a:ext cx="1360419" cy="6802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3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حوزه اجتماعی</a:t>
          </a:r>
          <a:endParaRPr lang="en-US" sz="13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343366" y="3878586"/>
        <a:ext cx="1360419" cy="680209"/>
      </dsp:txXfrm>
    </dsp:sp>
    <dsp:sp modelId="{C6A46592-6AC6-485E-B0F4-47C1EAD58024}">
      <dsp:nvSpPr>
        <dsp:cNvPr id="0" name=""/>
        <dsp:cNvSpPr/>
      </dsp:nvSpPr>
      <dsp:spPr>
        <a:xfrm>
          <a:off x="343366" y="4844484"/>
          <a:ext cx="1360419" cy="6802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3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حوزه فرهنگی</a:t>
          </a:r>
          <a:endParaRPr lang="en-US" sz="13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343366" y="4844484"/>
        <a:ext cx="1360419" cy="680209"/>
      </dsp:txXfrm>
    </dsp:sp>
    <dsp:sp modelId="{439FE1AE-A00C-4C1D-AF12-E97E9A8A40E4}">
      <dsp:nvSpPr>
        <dsp:cNvPr id="0" name=""/>
        <dsp:cNvSpPr/>
      </dsp:nvSpPr>
      <dsp:spPr>
        <a:xfrm>
          <a:off x="343366" y="5810382"/>
          <a:ext cx="1360419" cy="6802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3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و...</a:t>
          </a:r>
          <a:endParaRPr lang="en-US" sz="13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343366" y="5810382"/>
        <a:ext cx="1360419" cy="680209"/>
      </dsp:txXfrm>
    </dsp:sp>
    <dsp:sp modelId="{77198CC4-3C5A-4D96-B7C6-4B2DF9C934B4}">
      <dsp:nvSpPr>
        <dsp:cNvPr id="0" name=""/>
        <dsp:cNvSpPr/>
      </dsp:nvSpPr>
      <dsp:spPr>
        <a:xfrm>
          <a:off x="1649369" y="980893"/>
          <a:ext cx="1360419" cy="680209"/>
        </a:xfrm>
        <a:prstGeom prst="rect">
          <a:avLst/>
        </a:prstGeom>
        <a:solidFill>
          <a:srgbClr val="F7A7E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3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خیریه</a:t>
          </a:r>
          <a:endParaRPr lang="en-US" sz="13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1649369" y="980893"/>
        <a:ext cx="1360419" cy="680209"/>
      </dsp:txXfrm>
    </dsp:sp>
    <dsp:sp modelId="{02916110-7E10-42FE-A7F2-2ED69C7CCCFD}">
      <dsp:nvSpPr>
        <dsp:cNvPr id="0" name=""/>
        <dsp:cNvSpPr/>
      </dsp:nvSpPr>
      <dsp:spPr>
        <a:xfrm>
          <a:off x="3295476" y="980893"/>
          <a:ext cx="1360419" cy="680209"/>
        </a:xfrm>
        <a:prstGeom prst="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3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موسسات غیرانتفاعی</a:t>
          </a:r>
          <a:endParaRPr lang="en-US" sz="13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3295476" y="980893"/>
        <a:ext cx="1360419" cy="680209"/>
      </dsp:txXfrm>
    </dsp:sp>
    <dsp:sp modelId="{CA82B989-BF60-4733-BDE0-F7DC0D61F5B6}">
      <dsp:nvSpPr>
        <dsp:cNvPr id="0" name=""/>
        <dsp:cNvSpPr/>
      </dsp:nvSpPr>
      <dsp:spPr>
        <a:xfrm>
          <a:off x="4941584" y="980893"/>
          <a:ext cx="1360419" cy="680209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CBO</a:t>
          </a:r>
          <a:endParaRPr lang="en-US" sz="13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4941584" y="980893"/>
        <a:ext cx="1360419" cy="6802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FF9BE-7422-421C-AF99-17C5B9A29E27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BBCFF5-763D-44F8-9EF8-6D148B1B2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2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cs typeface="Arial" panose="020B0604020202020204" pitchFamily="34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DDD6AB8-7AC9-4FCE-9FA6-692D6BA51FF8}" type="slidenum">
              <a:rPr lang="en-US" altLang="en-US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8223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rtl="1"/>
            <a:r>
              <a:rPr lang="fa-IR" smtClean="0"/>
              <a:t>تسهیلگر چند قانون از جمله خاموش بودن موبایل ها، سر وقت حاضر شدن و .... را از قبل روی فلیپ چارت  نوشته و از شرکت کنندگان می خواهد که اگر چیزی مد نظرشان هست را به این موارد اضافه یا کم کنند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2D7643-AEF5-4E4C-AD3E-BE19A6A073A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75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4878-03B7-43BF-99F5-9DC5DFA480CF}" type="datetimeFigureOut">
              <a:rPr lang="fa-IR" smtClean="0"/>
              <a:t>28/10/1444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4CEF1-A14A-4899-8CEA-92843A32469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37365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4878-03B7-43BF-99F5-9DC5DFA480CF}" type="datetimeFigureOut">
              <a:rPr lang="fa-IR" smtClean="0"/>
              <a:t>28/10/1444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4CEF1-A14A-4899-8CEA-92843A32469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31739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4878-03B7-43BF-99F5-9DC5DFA480CF}" type="datetimeFigureOut">
              <a:rPr lang="fa-IR" smtClean="0"/>
              <a:t>28/10/1444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4CEF1-A14A-4899-8CEA-92843A32469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38514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4878-03B7-43BF-99F5-9DC5DFA480CF}" type="datetimeFigureOut">
              <a:rPr lang="fa-IR" smtClean="0"/>
              <a:t>28/10/1444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4CEF1-A14A-4899-8CEA-92843A32469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91981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4878-03B7-43BF-99F5-9DC5DFA480CF}" type="datetimeFigureOut">
              <a:rPr lang="fa-IR" smtClean="0"/>
              <a:t>28/10/1444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4CEF1-A14A-4899-8CEA-92843A32469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25581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4878-03B7-43BF-99F5-9DC5DFA480CF}" type="datetimeFigureOut">
              <a:rPr lang="fa-IR" smtClean="0"/>
              <a:t>28/10/1444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4CEF1-A14A-4899-8CEA-92843A32469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27812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4878-03B7-43BF-99F5-9DC5DFA480CF}" type="datetimeFigureOut">
              <a:rPr lang="fa-IR" smtClean="0"/>
              <a:t>28/10/1444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4CEF1-A14A-4899-8CEA-92843A32469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07965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4878-03B7-43BF-99F5-9DC5DFA480CF}" type="datetimeFigureOut">
              <a:rPr lang="fa-IR" smtClean="0"/>
              <a:t>28/10/1444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4CEF1-A14A-4899-8CEA-92843A32469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26709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4878-03B7-43BF-99F5-9DC5DFA480CF}" type="datetimeFigureOut">
              <a:rPr lang="fa-IR" smtClean="0"/>
              <a:t>28/10/1444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4CEF1-A14A-4899-8CEA-92843A32469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96783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4878-03B7-43BF-99F5-9DC5DFA480CF}" type="datetimeFigureOut">
              <a:rPr lang="fa-IR" smtClean="0"/>
              <a:t>28/10/1444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4CEF1-A14A-4899-8CEA-92843A32469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52802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4878-03B7-43BF-99F5-9DC5DFA480CF}" type="datetimeFigureOut">
              <a:rPr lang="fa-IR" smtClean="0"/>
              <a:t>28/10/1444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4CEF1-A14A-4899-8CEA-92843A32469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6204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34878-03B7-43BF-99F5-9DC5DFA480CF}" type="datetimeFigureOut">
              <a:rPr lang="fa-IR" smtClean="0"/>
              <a:t>28/10/1444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4CEF1-A14A-4899-8CEA-92843A32469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88574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emf"/><Relationship Id="rId4" Type="http://schemas.openxmlformats.org/officeDocument/2006/relationships/image" Target="../media/image39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8.jpeg"/><Relationship Id="rId5" Type="http://schemas.openxmlformats.org/officeDocument/2006/relationships/image" Target="../media/image56.wmf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emf"/><Relationship Id="rId4" Type="http://schemas.openxmlformats.org/officeDocument/2006/relationships/image" Target="../media/image106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diagramLayout" Target="../diagrams/layout2.xml"/><Relationship Id="rId7" Type="http://schemas.openxmlformats.org/officeDocument/2006/relationships/image" Target="../media/image2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a-IR" smtClean="0">
                <a:cs typeface="Traditional Arabic" panose="02020603050405020304" pitchFamily="18" charset="-78"/>
              </a:rPr>
              <a:t>   </a:t>
            </a:r>
            <a:endParaRPr lang="fa-IR" altLang="fa-IR" smtClean="0"/>
          </a:p>
        </p:txBody>
      </p:sp>
      <p:sp>
        <p:nvSpPr>
          <p:cNvPr id="205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98FCBBC8-2C0F-44E2-B357-E24DAE20036B}" type="slidenum">
              <a:rPr lang="fa-IR" altLang="fa-IR" sz="1200">
                <a:solidFill>
                  <a:srgbClr val="424242"/>
                </a:solidFill>
                <a:latin typeface="Constantia" panose="02030602050306030303" pitchFamily="18" charset="0"/>
                <a:ea typeface="Majalla UI"/>
                <a:cs typeface="Majalla UI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</a:t>
            </a:fld>
            <a:endParaRPr lang="fa-IR" altLang="fa-IR" sz="1200">
              <a:solidFill>
                <a:srgbClr val="424242"/>
              </a:solidFill>
              <a:latin typeface="Constantia" panose="02030602050306030303" pitchFamily="18" charset="0"/>
              <a:ea typeface="Majalla UI"/>
              <a:cs typeface="Majalla UI"/>
            </a:endParaRPr>
          </a:p>
        </p:txBody>
      </p:sp>
      <p:pic>
        <p:nvPicPr>
          <p:cNvPr id="2052" name="Picture 7" descr="J:\New Folder\bename khoda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53" b="1244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247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3287687" y="2924944"/>
            <a:ext cx="8558569" cy="3170634"/>
          </a:xfrm>
        </p:spPr>
        <p:txBody>
          <a:bodyPr>
            <a:noAutofit/>
          </a:bodyPr>
          <a:lstStyle/>
          <a:p>
            <a:pPr marL="33338" indent="0" algn="just" rtl="1">
              <a:buNone/>
            </a:pPr>
            <a:r>
              <a:rPr lang="fa-IR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jalla UI"/>
                <a:cs typeface="B Nazanin" pitchFamily="2" charset="-78"/>
              </a:rPr>
              <a:t>1-</a:t>
            </a:r>
            <a:r>
              <a:rPr lang="en-US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jalla UI"/>
                <a:cs typeface="B Nazanin" pitchFamily="2" charset="-78"/>
              </a:rPr>
              <a:t>CBO </a:t>
            </a:r>
            <a:r>
              <a:rPr lang="fa-IR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jalla UI"/>
                <a:cs typeface="B Nazanin" pitchFamily="2" charset="-78"/>
              </a:rPr>
              <a:t>ها یا سازمان های اجتماع محور محلی</a:t>
            </a:r>
            <a:r>
              <a:rPr lang="fa-IR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jalla UI"/>
                <a:cs typeface="B Nazanin" pitchFamily="2" charset="-78"/>
              </a:rPr>
              <a:t>: مجموعه های مردمی هستند که در سطح محلات و یا در دل جوامع محلی تشکیل می شوند-فاقد مجوز و کاملا خود جوش</a:t>
            </a:r>
          </a:p>
          <a:p>
            <a:pPr marL="33338" indent="0" algn="just" rtl="1">
              <a:buNone/>
            </a:pPr>
            <a:endParaRPr lang="fa-IR" alt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jalla UI"/>
              <a:cs typeface="B Nazanin" pitchFamily="2" charset="-78"/>
            </a:endParaRPr>
          </a:p>
          <a:p>
            <a:pPr marL="33338" indent="0" algn="just" rtl="1">
              <a:buNone/>
            </a:pPr>
            <a:r>
              <a:rPr lang="fa-IR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jalla UI"/>
                <a:cs typeface="B Nazanin" pitchFamily="2" charset="-78"/>
              </a:rPr>
              <a:t>2- موسسات غیرانتفاعی: </a:t>
            </a:r>
            <a:r>
              <a:rPr lang="fa-IR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jalla UI"/>
                <a:cs typeface="B Nazanin" pitchFamily="2" charset="-78"/>
              </a:rPr>
              <a:t>موسساتی که مقصود از تشکیل آن ها جلب منافع و تقسیم آن بین اعضاء خود نباشد که اصطلاحاَ آن ها را موسسات غیرانتفاعی می نامند- تعدادی از آنها فقط شماره ثبت دارند!!</a:t>
            </a:r>
          </a:p>
          <a:p>
            <a:pPr marL="33338" indent="0" algn="just" rtl="1">
              <a:buNone/>
            </a:pPr>
            <a:r>
              <a:rPr lang="fa-IR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jalla UI"/>
                <a:cs typeface="B Nazanin" pitchFamily="2" charset="-78"/>
              </a:rPr>
              <a:t>تعدد دستگاههای صادر کننده مجوز!! فرهنگ و ارشاد اسلامی- بهزیستی-نیروی انتظامی و...</a:t>
            </a:r>
          </a:p>
          <a:p>
            <a:pPr marL="33338" indent="0" algn="just" rtl="1">
              <a:buNone/>
            </a:pPr>
            <a:endParaRPr lang="fa-IR" alt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jalla UI"/>
              <a:cs typeface="B Nazanin" pitchFamily="2" charset="-78"/>
            </a:endParaRPr>
          </a:p>
          <a:p>
            <a:pPr marL="33338" indent="0" algn="just" rtl="1">
              <a:buNone/>
            </a:pPr>
            <a:r>
              <a:rPr lang="fa-IR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jalla UI"/>
                <a:cs typeface="B Nazanin" pitchFamily="2" charset="-78"/>
              </a:rPr>
              <a:t>3-خیریه: </a:t>
            </a:r>
            <a:r>
              <a:rPr lang="fa-IR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jalla UI"/>
                <a:cs typeface="B Nazanin" pitchFamily="2" charset="-78"/>
              </a:rPr>
              <a:t>موسساتی هستند که با هدف سودآوری برای جامعه تشکیل شده اند معمولا ساختار هیات امنایی دارند. مجوز آنها توسط بهزیستی صادر می شود .</a:t>
            </a:r>
          </a:p>
          <a:p>
            <a:pPr marL="33338" indent="0" algn="just" rtl="1">
              <a:buNone/>
            </a:pPr>
            <a:endParaRPr lang="fa-IR" alt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jalla UI"/>
              <a:cs typeface="B Nazanin" pitchFamily="2" charset="-78"/>
            </a:endParaRPr>
          </a:p>
          <a:p>
            <a:pPr marL="33338" indent="0" algn="just" rtl="1">
              <a:buNone/>
            </a:pPr>
            <a:r>
              <a:rPr lang="fa-IR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jalla UI"/>
                <a:cs typeface="B Nazanin" pitchFamily="2" charset="-78"/>
              </a:rPr>
              <a:t>4-سازمان مردم نهاد: </a:t>
            </a:r>
          </a:p>
          <a:p>
            <a:pPr marL="33338" indent="0" algn="just" rtl="1">
              <a:buNone/>
            </a:pPr>
            <a:r>
              <a:rPr lang="fa-IR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jalla UI"/>
                <a:cs typeface="B Nazanin" pitchFamily="2" charset="-78"/>
              </a:rPr>
              <a:t> </a:t>
            </a:r>
            <a:endParaRPr lang="en-US" alt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jalla UI"/>
              <a:cs typeface="B Nazanin" pitchFamily="2" charset="-78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63670860"/>
              </p:ext>
            </p:extLst>
          </p:nvPr>
        </p:nvGraphicFramePr>
        <p:xfrm>
          <a:off x="300251" y="163773"/>
          <a:ext cx="6305265" cy="6505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 bwMode="auto">
          <a:xfrm>
            <a:off x="6271051" y="763847"/>
            <a:ext cx="64532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182880" rtl="1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fa-IR" sz="3200" b="1" kern="0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cs typeface="B Titr" pitchFamily="2" charset="-78"/>
              </a:rPr>
              <a:t>تشکل های اجتماعی</a:t>
            </a:r>
          </a:p>
        </p:txBody>
      </p:sp>
    </p:spTree>
    <p:extLst>
      <p:ext uri="{BB962C8B-B14F-4D97-AF65-F5344CB8AC3E}">
        <p14:creationId xmlns:p14="http://schemas.microsoft.com/office/powerpoint/2010/main" val="222377277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1EFBF69-DC86-41F8-A9F2-B26352116DA7}" type="slidenum">
              <a:rPr lang="fa-IR" altLang="en-US">
                <a:solidFill>
                  <a:srgbClr val="424242"/>
                </a:solidFill>
                <a:latin typeface="Constantia" pitchFamily="18" charset="0"/>
                <a:ea typeface="Majalla UI"/>
                <a:cs typeface="Majalla UI"/>
              </a:rPr>
              <a:pPr/>
              <a:t>11</a:t>
            </a:fld>
            <a:endParaRPr lang="fa-IR" altLang="en-US" dirty="0">
              <a:solidFill>
                <a:srgbClr val="424242"/>
              </a:solidFill>
              <a:latin typeface="Constantia" pitchFamily="18" charset="0"/>
              <a:ea typeface="Majalla UI"/>
              <a:cs typeface="Majalla UI"/>
            </a:endParaRPr>
          </a:p>
        </p:txBody>
      </p:sp>
      <p:sp>
        <p:nvSpPr>
          <p:cNvPr id="143364" name="Title 1"/>
          <p:cNvSpPr>
            <a:spLocks noGrp="1"/>
          </p:cNvSpPr>
          <p:nvPr>
            <p:ph type="title"/>
          </p:nvPr>
        </p:nvSpPr>
        <p:spPr>
          <a:xfrm>
            <a:off x="1809750" y="-38735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82880"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fa-IR" sz="4800" b="1" dirty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cs typeface="B Titr" pitchFamily="2" charset="-78"/>
              </a:rPr>
              <a:t> </a:t>
            </a:r>
          </a:p>
        </p:txBody>
      </p:sp>
      <p:pic>
        <p:nvPicPr>
          <p:cNvPr id="18436" name="Picture 2" descr="G:\PICHER\PUB60COR\AG00090_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 flipH="1">
            <a:off x="12876214" y="90489"/>
            <a:ext cx="547687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2" descr="G:\PICHER\PUB60COR\AG00090_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 flipH="1">
            <a:off x="13485813" y="288926"/>
            <a:ext cx="325437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2847976" y="1175835"/>
            <a:ext cx="7569225" cy="30226"/>
          </a:xfrm>
          <a:prstGeom prst="line">
            <a:avLst/>
          </a:prstGeom>
          <a:ln w="381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 bwMode="auto">
          <a:xfrm>
            <a:off x="2814501" y="-16503"/>
            <a:ext cx="64532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18288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fa-IR" sz="3200" b="1" kern="0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cs typeface="B Titr" pitchFamily="2" charset="-78"/>
              </a:rPr>
              <a:t>سازمان مردم نهاد چیست؟!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809750" y="1255399"/>
            <a:ext cx="9981916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3338" indent="0" algn="just" rtl="1">
              <a:buNone/>
            </a:pPr>
            <a:r>
              <a:rPr lang="fa-IR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jalla UI"/>
                <a:cs typeface="B Nazanin" pitchFamily="2" charset="-78"/>
              </a:rPr>
              <a:t>بر اساس قانون، </a:t>
            </a:r>
            <a:r>
              <a:rPr lang="fa-IR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jalla UI"/>
                <a:cs typeface="B Nazanin" pitchFamily="2" charset="-78"/>
              </a:rPr>
              <a:t>وزارت کشور و استانداری و فرمانداری ها </a:t>
            </a:r>
            <a:r>
              <a:rPr lang="fa-IR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jalla UI"/>
                <a:cs typeface="B Nazanin" pitchFamily="2" charset="-78"/>
              </a:rPr>
              <a:t>(به استناد </a:t>
            </a:r>
            <a:r>
              <a:rPr lang="fa-IR" alt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jalla UI"/>
                <a:cs typeface="B Nazanin" pitchFamily="2" charset="-78"/>
              </a:rPr>
              <a:t>تصویبنامه 1395 هیات وزیران) </a:t>
            </a:r>
            <a:r>
              <a:rPr lang="fa-IR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jalla UI"/>
                <a:cs typeface="B Nazanin" pitchFamily="2" charset="-78"/>
              </a:rPr>
              <a:t>و </a:t>
            </a:r>
            <a:r>
              <a:rPr lang="fa-IR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jalla UI"/>
                <a:cs typeface="B Nazanin" pitchFamily="2" charset="-78"/>
              </a:rPr>
              <a:t>نیروی انتظامی </a:t>
            </a:r>
            <a:r>
              <a:rPr lang="fa-IR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jalla UI"/>
                <a:cs typeface="B Nazanin" pitchFamily="2" charset="-78"/>
              </a:rPr>
              <a:t>(به استناد قانون تجارت سال  1308 + ماده 584 و 585 روند تاسیس موسسات غیرتجاری) صادر کنند مجوز سمن ها در سالهای گذشته بوده اند.</a:t>
            </a:r>
          </a:p>
          <a:p>
            <a:pPr marL="33338" indent="0" algn="just" rtl="1">
              <a:buNone/>
            </a:pPr>
            <a:r>
              <a:rPr lang="fa-IR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jalla UI"/>
                <a:cs typeface="B Nazanin" pitchFamily="2" charset="-78"/>
              </a:rPr>
              <a:t>این مجموعه ها برای فعالیت قانونی باید دارای </a:t>
            </a:r>
            <a:r>
              <a:rPr lang="fa-IR" altLang="en-US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jalla UI"/>
                <a:cs typeface="B Nazanin" pitchFamily="2" charset="-78"/>
              </a:rPr>
              <a:t>مجوز فعالیت معتبر بوده و ثبت </a:t>
            </a:r>
            <a:r>
              <a:rPr lang="fa-IR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jalla UI"/>
                <a:cs typeface="B Nazanin" pitchFamily="2" charset="-78"/>
              </a:rPr>
              <a:t>شده باشند و </a:t>
            </a:r>
            <a:r>
              <a:rPr lang="fa-IR" alt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jalla UI"/>
                <a:cs typeface="B Nazanin" pitchFamily="2" charset="-78"/>
              </a:rPr>
              <a:t>5 </a:t>
            </a:r>
            <a:r>
              <a:rPr lang="fa-IR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jalla UI"/>
                <a:cs typeface="B Nazanin" pitchFamily="2" charset="-78"/>
              </a:rPr>
              <a:t>اصل مهم زیر را رعایت نمایند:</a:t>
            </a:r>
          </a:p>
          <a:p>
            <a:pPr marL="33338" indent="0" algn="just" rtl="1">
              <a:buNone/>
            </a:pPr>
            <a:r>
              <a:rPr lang="fa-IR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jalla UI"/>
                <a:cs typeface="B Nazanin" pitchFamily="2" charset="-78"/>
              </a:rPr>
              <a:t> 1- فعالیت های غیر سیاسی</a:t>
            </a:r>
          </a:p>
          <a:p>
            <a:pPr marL="33338" indent="0" algn="just" rtl="1">
              <a:buNone/>
            </a:pPr>
            <a:r>
              <a:rPr lang="fa-IR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jalla UI"/>
                <a:cs typeface="B Nazanin" pitchFamily="2" charset="-78"/>
              </a:rPr>
              <a:t>2- غیر انتفاعی </a:t>
            </a:r>
          </a:p>
          <a:p>
            <a:pPr marL="33338" indent="0" algn="just" rtl="1">
              <a:buNone/>
            </a:pPr>
            <a:r>
              <a:rPr lang="fa-IR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jalla UI"/>
                <a:cs typeface="B Nazanin" pitchFamily="2" charset="-78"/>
              </a:rPr>
              <a:t> 3- داوطلبانه </a:t>
            </a:r>
            <a:endParaRPr lang="fa-IR" altLang="en-US" sz="1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jalla UI"/>
              <a:cs typeface="B Nazanin" pitchFamily="2" charset="-78"/>
            </a:endParaRPr>
          </a:p>
          <a:p>
            <a:pPr marL="33338" indent="0" algn="just" rtl="1">
              <a:buNone/>
            </a:pPr>
            <a:r>
              <a:rPr lang="fa-IR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jalla UI"/>
                <a:cs typeface="B Nazanin" pitchFamily="2" charset="-78"/>
              </a:rPr>
              <a:t>4-غیردولتی</a:t>
            </a:r>
          </a:p>
          <a:p>
            <a:pPr marL="33338" indent="0" algn="just" rtl="1">
              <a:buNone/>
            </a:pPr>
            <a:r>
              <a:rPr lang="fa-IR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jalla UI"/>
                <a:cs typeface="B Nazanin" pitchFamily="2" charset="-78"/>
              </a:rPr>
              <a:t>5-اهداف اجتماعی</a:t>
            </a:r>
            <a:endParaRPr lang="fa-IR" altLang="en-US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jalla UI"/>
              <a:cs typeface="B Nazanin" pitchFamily="2" charset="-78"/>
            </a:endParaRPr>
          </a:p>
          <a:p>
            <a:pPr marL="33338" indent="0" algn="just" rtl="1">
              <a:buNone/>
            </a:pPr>
            <a:r>
              <a:rPr lang="fa-IR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jalla UI"/>
                <a:cs typeface="B Nazanin" pitchFamily="2" charset="-78"/>
              </a:rPr>
              <a:t>و زیر پا گذاشتن این سه </a:t>
            </a:r>
            <a:r>
              <a:rPr lang="fa-IR" alt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jalla UI"/>
                <a:cs typeface="B Nazanin" pitchFamily="2" charset="-78"/>
              </a:rPr>
              <a:t>اصل اول </a:t>
            </a:r>
            <a:r>
              <a:rPr lang="fa-IR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jalla UI"/>
                <a:cs typeface="B Nazanin" pitchFamily="2" charset="-78"/>
              </a:rPr>
              <a:t>سبب برخورد با با آنها خواهد شد.</a:t>
            </a:r>
          </a:p>
          <a:p>
            <a:pPr marL="33338" indent="0" algn="just" rtl="1">
              <a:buNone/>
            </a:pPr>
            <a:r>
              <a:rPr lang="fa-IR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jalla UI"/>
                <a:cs typeface="B Nazanin" pitchFamily="2" charset="-78"/>
              </a:rPr>
              <a:t> این سازمانها</a:t>
            </a:r>
            <a:r>
              <a:rPr lang="fa-IR" altLang="en-US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jalla UI"/>
                <a:cs typeface="B Nazanin" pitchFamily="2" charset="-78"/>
              </a:rPr>
              <a:t> بودجه </a:t>
            </a:r>
            <a:r>
              <a:rPr lang="fa-IR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jalla UI"/>
                <a:cs typeface="B Nazanin" pitchFamily="2" charset="-78"/>
              </a:rPr>
              <a:t>خود را از طریق:</a:t>
            </a:r>
          </a:p>
          <a:p>
            <a:pPr marL="33338" indent="0" algn="just" rtl="1">
              <a:buNone/>
            </a:pPr>
            <a:r>
              <a:rPr lang="fa-IR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jalla UI"/>
                <a:cs typeface="B Nazanin" pitchFamily="2" charset="-78"/>
              </a:rPr>
              <a:t> کمک و هدایای مردمی</a:t>
            </a:r>
          </a:p>
          <a:p>
            <a:pPr marL="33338" indent="0" algn="just" rtl="1">
              <a:buNone/>
            </a:pPr>
            <a:r>
              <a:rPr lang="fa-IR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jalla UI"/>
                <a:cs typeface="B Nazanin" pitchFamily="2" charset="-78"/>
              </a:rPr>
              <a:t>وقف و حبس</a:t>
            </a:r>
          </a:p>
          <a:p>
            <a:pPr marL="33338" indent="0" algn="just" rtl="1">
              <a:buNone/>
            </a:pPr>
            <a:r>
              <a:rPr lang="fa-IR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jalla UI"/>
                <a:cs typeface="B Nazanin" pitchFamily="2" charset="-78"/>
              </a:rPr>
              <a:t>کمک‌های مالی از سازمان‌های دولتی و غیردولتی</a:t>
            </a:r>
          </a:p>
          <a:p>
            <a:pPr marL="33338" indent="0" algn="just" rtl="1">
              <a:buNone/>
            </a:pPr>
            <a:r>
              <a:rPr lang="fa-IR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jalla UI"/>
                <a:cs typeface="B Nazanin" pitchFamily="2" charset="-78"/>
              </a:rPr>
              <a:t>کمک‌های مالی از سازمانهای بین‌المللی (با رعایت مقررات مربوطه)</a:t>
            </a:r>
          </a:p>
          <a:p>
            <a:pPr marL="33338" indent="0" algn="just" rtl="1">
              <a:buNone/>
            </a:pPr>
            <a:r>
              <a:rPr lang="fa-IR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jalla UI"/>
                <a:cs typeface="B Nazanin" pitchFamily="2" charset="-78"/>
              </a:rPr>
              <a:t>وجوه حاصل از فعالیت‌های سازمان و انجام پروژه در چارچوب اهداف و اساسنامه و آیین‌نامهٔ سازمان</a:t>
            </a:r>
          </a:p>
          <a:p>
            <a:pPr marL="33338" indent="0" algn="just" rtl="1">
              <a:buNone/>
            </a:pPr>
            <a:r>
              <a:rPr lang="fa-IR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jalla UI"/>
                <a:cs typeface="B Nazanin" pitchFamily="2" charset="-78"/>
              </a:rPr>
              <a:t>حق عضویت در سازمان تامین می نمایند. </a:t>
            </a:r>
          </a:p>
          <a:p>
            <a:pPr marL="33338" indent="0" algn="just" rtl="1">
              <a:buNone/>
            </a:pPr>
            <a:endParaRPr lang="fa-IR" altLang="en-US" sz="1800" kern="0" dirty="0">
              <a:cs typeface="B Nazanin" panose="00000400000000000000" pitchFamily="2" charset="-78"/>
            </a:endParaRPr>
          </a:p>
        </p:txBody>
      </p:sp>
      <p:pic>
        <p:nvPicPr>
          <p:cNvPr id="1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31" y="2767281"/>
            <a:ext cx="3646468" cy="177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C:\Users\siavash\Desktop\کارگاه مدیریت مشارکتی محیط زیست 970407-قزوین\images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19" y="4544705"/>
            <a:ext cx="2875581" cy="223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56780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767408" y="6733382"/>
            <a:ext cx="8229600" cy="792162"/>
          </a:xfrm>
        </p:spPr>
        <p:txBody>
          <a:bodyPr/>
          <a:lstStyle/>
          <a:p>
            <a:pPr algn="ctr"/>
            <a:endParaRPr lang="fa-IR" altLang="en-US" sz="2400" i="1" dirty="0">
              <a:solidFill>
                <a:srgbClr val="9900CC"/>
              </a:solidFill>
              <a:cs typeface="B Titr" panose="00000700000000000000" pitchFamily="2" charset="-78"/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1328175" y="1151558"/>
            <a:ext cx="10672548" cy="5791200"/>
          </a:xfrm>
        </p:spPr>
        <p:txBody>
          <a:bodyPr>
            <a:normAutofit fontScale="92500" lnSpcReduction="10000"/>
          </a:bodyPr>
          <a:lstStyle/>
          <a:p>
            <a:pPr algn="just" rtl="1">
              <a:buFont typeface="Wingdings" panose="05000000000000000000" pitchFamily="2" charset="2"/>
              <a:buChar char="q"/>
            </a:pPr>
            <a:r>
              <a:rPr lang="fa-IR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جایگاه</a:t>
            </a:r>
            <a:r>
              <a:rPr lang="en-US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</a:t>
            </a:r>
            <a:r>
              <a:rPr lang="fa-IR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و ظرفیت در عرصه بین الملل: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fa-IR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شناسایی بعنوان شخصیت بین المللی : حقوق بین الملل ، سازمانهای بین المللی ، دولتها  </a:t>
            </a:r>
            <a:endParaRPr lang="en-US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fa-IR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عضویت در سازمانهای بین المللی : شروع از ECOSOC – مجمع عمومی ، شورای امنیت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fa-IR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حضور فعال و تاثیرگذاری در دستورکار و تصمیمات سازمانهای بین المللی : شورای جهانی حقوق بشر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fa-IR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تاثیرگذاری بر افکارعمومی   : عفو بین الملل ؛ 50 دفتر +  3میلیون عضو در کشورهای مختلف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روند روبه رشد </a:t>
            </a:r>
            <a:r>
              <a:rPr lang="en-US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NGOs</a:t>
            </a:r>
            <a:r>
              <a:rPr lang="fa-IR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 به لحاظ  کمی و تنوع موضوع  فعالیت(4000 مقام مشورتی درمقایسه با 200دولت)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altLang="en-US" sz="14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دریافت کمک های مالی بین المللی با توجه به محدودیت های منابع مالی و ظرفیت سمن ها در عبور از تحریم ها</a:t>
            </a:r>
          </a:p>
          <a:p>
            <a:pPr algn="just" rtl="1">
              <a:buFont typeface="Wingdings" panose="05000000000000000000" pitchFamily="2" charset="2"/>
              <a:buChar char="q"/>
            </a:pPr>
            <a:r>
              <a:rPr lang="fa-IR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جایگاه و ظرفیت در فرآیند توسعه پایدار 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fa-IR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در ارتباط با مردم  و گروههای هدف : 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fa-IR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افزایش آگاهی  مردم در ارتباط با برنامه های توسعه 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fa-IR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توانمندسازی مردم برای ایفای نقش در فرآیند توسعه (اجرای طرحهای توسعه محلی ، مشارکت هدفمند)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fa-IR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تاکید بر توسعه اجتماع محور،پایداری و نهادینه شدن نتایج حاصل از اجرای توسعه  (همراه نمودن مردم در برنامه های توسعه)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fa-IR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در ارتباط با دولت و دستگاههای مجری طرحهای توسعه : 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fa-IR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ایفای نقش در ارتباط با مزیت توسعه نیافتگی + تاکید بر توسعه پاک و مزیت های نسبی در مناطق مختلف کشور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fa-IR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حضور در طراحی ، اجرا و نظارت بر طرحهای توسعه (نهادینه شدن در دستگاههای تخصصی)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fa-IR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توجه به نقش نظارتی  سمن ها و تفاوت آن با نظارت دستگاههای دولتی</a:t>
            </a:r>
          </a:p>
          <a:p>
            <a:pPr algn="just" rtl="1">
              <a:buFont typeface="Wingdings" panose="05000000000000000000" pitchFamily="2" charset="2"/>
              <a:buChar char="q"/>
            </a:pPr>
            <a:r>
              <a:rPr lang="fa-IR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جایگاه و ظرفیت در قوانین  ، برنامه های توسعه کشور وبرنامه های دولت ها     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fa-IR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نقش </a:t>
            </a:r>
            <a:r>
              <a:rPr lang="en-US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NGOs</a:t>
            </a:r>
            <a:r>
              <a:rPr lang="fa-IR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در شکل دادن به قانون : نقش در  ایجاد تدوین کنوانسیونها و مقررات و استانداردها + برنامه های توسعه شهری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fa-IR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نقش </a:t>
            </a:r>
            <a:r>
              <a:rPr lang="en-US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NGOs</a:t>
            </a:r>
            <a:r>
              <a:rPr lang="fa-IR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در زمینه بهره برداری از ظرفیت های قانونی  : از قانون اساسی تا برنامه های توسعه و تصویب قوانین خاص + تاکید دستگاههای اجرای و قوای 3 گانه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684933" y="986264"/>
            <a:ext cx="7569225" cy="30226"/>
          </a:xfrm>
          <a:prstGeom prst="line">
            <a:avLst/>
          </a:prstGeom>
          <a:ln w="381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 bwMode="auto">
          <a:xfrm>
            <a:off x="325456" y="53752"/>
            <a:ext cx="1009174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18288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fa-IR" sz="3200" b="1" kern="0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cs typeface="B Titr" pitchFamily="2" charset="-78"/>
              </a:rPr>
              <a:t> ظرفیت سازمانهای مردم نهاد در عرصه ملی وبین المللی</a:t>
            </a:r>
          </a:p>
        </p:txBody>
      </p:sp>
      <p:pic>
        <p:nvPicPr>
          <p:cNvPr id="7" name="Picture 2" descr="57d58859f395da5c75d56fbf0675c5ae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4" y="1151558"/>
            <a:ext cx="3980804" cy="2107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4" descr="S1126-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30" y="3676641"/>
            <a:ext cx="2039856" cy="3056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697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3856" y="1705971"/>
            <a:ext cx="9609064" cy="5086002"/>
          </a:xfrm>
        </p:spPr>
        <p:txBody>
          <a:bodyPr>
            <a:noAutofit/>
          </a:bodyPr>
          <a:lstStyle/>
          <a:p>
            <a:pPr marL="0" indent="0" algn="just" rtl="1">
              <a:buNone/>
              <a:defRPr/>
            </a:pPr>
            <a:r>
              <a:rPr lang="fa-IR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رویکرد سنتی : دیدگاه مبتنی بر فرصت و تهدید : </a:t>
            </a:r>
          </a:p>
          <a:p>
            <a:pPr marL="0" indent="0" algn="just" rtl="1">
              <a:buNone/>
              <a:defRPr/>
            </a:pPr>
            <a:r>
              <a:rPr lang="fa-I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نیم نگاهی به فرصتها و تاکید بر وجود تهدیدات و عوامل تهدید</a:t>
            </a:r>
          </a:p>
          <a:p>
            <a:pPr marL="0" indent="0" algn="just" rtl="1">
              <a:buNone/>
              <a:defRPr/>
            </a:pPr>
            <a:r>
              <a:rPr lang="fa-I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       </a:t>
            </a:r>
          </a:p>
          <a:p>
            <a:pPr marL="0" indent="0" algn="just" rtl="1">
              <a:buNone/>
              <a:defRPr/>
            </a:pPr>
            <a:r>
              <a:rPr lang="fa-IR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رویکرد </a:t>
            </a:r>
            <a:r>
              <a:rPr lang="fa-IR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صحیح </a:t>
            </a:r>
            <a:r>
              <a:rPr lang="fa-IR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: دیدگاه فرصت محور : </a:t>
            </a:r>
          </a:p>
          <a:p>
            <a:pPr marL="0" indent="0" algn="just" rtl="1">
              <a:buNone/>
              <a:defRPr/>
            </a:pPr>
            <a:r>
              <a:rPr lang="fa-I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ایجادشرایط لازم برای فعالیت وایفای نقش درپروسه توسعه محلی و ملی</a:t>
            </a:r>
          </a:p>
          <a:p>
            <a:pPr marL="0" indent="0" algn="just" rtl="1">
              <a:buNone/>
              <a:defRPr/>
            </a:pPr>
            <a:r>
              <a:rPr lang="fa-I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ضرورت نهادینه شدن ظرفیت سمن ها بعنوان فرصت </a:t>
            </a:r>
          </a:p>
          <a:p>
            <a:pPr marL="0" indent="0" algn="just" rtl="1">
              <a:buNone/>
              <a:defRPr/>
            </a:pPr>
            <a:r>
              <a:rPr lang="fa-I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نقش دولت برای هموار نمودن  مسیر برای برعهده گرفتن نقش ها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marL="0" indent="0" algn="just" rtl="1">
              <a:buNone/>
              <a:defRPr/>
            </a:pP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marL="0" indent="0" algn="just" rtl="1">
              <a:buNone/>
              <a:defRPr/>
            </a:pPr>
            <a:endParaRPr lang="fa-I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marL="0" indent="0" algn="just" rtl="1">
              <a:buNone/>
              <a:defRPr/>
            </a:pPr>
            <a:endParaRPr lang="fa-I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marL="0" indent="0" algn="just" rtl="1">
              <a:buNone/>
              <a:defRPr/>
            </a:pPr>
            <a:endParaRPr lang="fa-I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253695" y="1196752"/>
            <a:ext cx="7569225" cy="30226"/>
          </a:xfrm>
          <a:prstGeom prst="line">
            <a:avLst/>
          </a:prstGeom>
          <a:ln w="381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 bwMode="auto">
          <a:xfrm>
            <a:off x="3963988" y="53752"/>
            <a:ext cx="64532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18288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fa-IR" sz="3200" b="1" kern="0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cs typeface="B Titr" pitchFamily="2" charset="-78"/>
              </a:rPr>
              <a:t>دو رویکرد !!</a:t>
            </a:r>
          </a:p>
        </p:txBody>
      </p:sp>
      <p:pic>
        <p:nvPicPr>
          <p:cNvPr id="9" name="Picture 11" descr="G:\darsi970120\POWER-931103\iso\HSE\axs\grger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8424" y="2664309"/>
            <a:ext cx="3289110" cy="412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916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0937" y="1206061"/>
            <a:ext cx="9694080" cy="5407943"/>
          </a:xfrm>
        </p:spPr>
        <p:txBody>
          <a:bodyPr>
            <a:normAutofit fontScale="25000" lnSpcReduction="20000"/>
          </a:bodyPr>
          <a:lstStyle/>
          <a:p>
            <a:pPr marL="0" indent="0" algn="just" rtl="1">
              <a:buNone/>
              <a:defRPr/>
            </a:pPr>
            <a:r>
              <a:rPr lang="fa-IR" sz="5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احتمال سوءاستفاده و بهره برداری جریانات سیاسی </a:t>
            </a:r>
          </a:p>
          <a:p>
            <a:pPr marL="0" indent="0" algn="just" rtl="1">
              <a:buNone/>
              <a:defRPr/>
            </a:pPr>
            <a:r>
              <a:rPr lang="fa-IR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ظرفیت سمن ها درراستای فعالیتهای سیاسی و انتخابات، تجارب بین المللی ، </a:t>
            </a:r>
          </a:p>
          <a:p>
            <a:pPr marL="0" indent="0" algn="just" rtl="1">
              <a:buNone/>
              <a:defRPr/>
            </a:pPr>
            <a:r>
              <a:rPr lang="fa-IR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صراحت </a:t>
            </a:r>
            <a:r>
              <a:rPr lang="fa-IR" sz="5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قوانین مبنی بر منع فعالیت سیاسی </a:t>
            </a:r>
            <a:r>
              <a:rPr lang="fa-IR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، </a:t>
            </a:r>
          </a:p>
          <a:p>
            <a:pPr marL="0" indent="0" algn="just" rtl="1">
              <a:buNone/>
              <a:defRPr/>
            </a:pPr>
            <a:r>
              <a:rPr lang="fa-IR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اقدامات پیشگیرانه در بدو تاسیس ، حضور سیاسیون  و بهره برداری در مقاطع خاص </a:t>
            </a:r>
            <a:endParaRPr lang="en-US" sz="5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marL="0" indent="0" algn="just" rtl="1">
              <a:buNone/>
              <a:defRPr/>
            </a:pPr>
            <a:r>
              <a:rPr lang="fa-IR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الزام به فعالیت تخصصی و تمرکز منابع مادی و معنوی در اهداف</a:t>
            </a:r>
          </a:p>
          <a:p>
            <a:pPr marL="0" indent="0" algn="just" rtl="1">
              <a:buNone/>
              <a:defRPr/>
            </a:pPr>
            <a:endParaRPr lang="fa-IR" sz="5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marL="0" indent="0" algn="just" rtl="1">
              <a:buNone/>
              <a:defRPr/>
            </a:pPr>
            <a:r>
              <a:rPr lang="fa-IR" sz="5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احتمال سواستفاده سرویس های  اطلاعاتی</a:t>
            </a:r>
          </a:p>
          <a:p>
            <a:pPr marL="0" indent="0" algn="just" rtl="1">
              <a:buNone/>
              <a:defRPr/>
            </a:pPr>
            <a:r>
              <a:rPr lang="fa-IR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یک اصل مهم : وجود تقاضا و نیاز و شناسایی و برنامه ریزی برای استفاده از آن </a:t>
            </a:r>
          </a:p>
          <a:p>
            <a:pPr marL="0" indent="0" algn="just" rtl="1">
              <a:buNone/>
              <a:defRPr/>
            </a:pPr>
            <a:r>
              <a:rPr lang="fa-IR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ضرورت برعکس نمودن پروسه ازطریق مشارکت فعال ادارات تخصصی در طراحی و اجرای پروژه و کارگاه </a:t>
            </a:r>
          </a:p>
          <a:p>
            <a:pPr marL="0" indent="0" algn="just" rtl="1">
              <a:buNone/>
              <a:defRPr/>
            </a:pPr>
            <a:r>
              <a:rPr lang="fa-IR" sz="5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شفافیت تشکلها در تعاملات خارجی </a:t>
            </a:r>
          </a:p>
          <a:p>
            <a:pPr marL="0" indent="0" algn="just" rtl="1">
              <a:buNone/>
              <a:defRPr/>
            </a:pPr>
            <a:r>
              <a:rPr lang="fa-IR" sz="5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لزوم آموزش </a:t>
            </a:r>
            <a:r>
              <a:rPr lang="fa-IR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به سمن ها</a:t>
            </a:r>
          </a:p>
          <a:p>
            <a:pPr marL="0" indent="0" algn="just" rtl="1">
              <a:buNone/>
              <a:defRPr/>
            </a:pPr>
            <a:endParaRPr lang="fa-IR" sz="5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marL="0" indent="0" algn="just" rtl="1">
              <a:buNone/>
              <a:defRPr/>
            </a:pPr>
            <a:r>
              <a:rPr lang="fa-IR" sz="5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احتمال بهره برداری درراستای فعالیتهای سوء اقتصادی</a:t>
            </a:r>
          </a:p>
          <a:p>
            <a:pPr marL="0" indent="0" algn="just" rtl="1">
              <a:buNone/>
              <a:defRPr/>
            </a:pPr>
            <a:r>
              <a:rPr lang="fa-IR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</a:t>
            </a:r>
            <a:r>
              <a:rPr lang="fa-IR" sz="5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لزوم شفافیت و  پرهیز از رویه های سنتی در مدیریت مالی </a:t>
            </a:r>
          </a:p>
          <a:p>
            <a:pPr marL="0" indent="0" algn="just" rtl="1">
              <a:buNone/>
              <a:defRPr/>
            </a:pPr>
            <a:r>
              <a:rPr lang="fa-IR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استقرار نظام مشارکت و نقش آن در </a:t>
            </a:r>
            <a:r>
              <a:rPr lang="fa-IR" sz="5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شفافیت مالی ،پیشگیری از انصراف اعضاو مدیران و فردگرایی </a:t>
            </a:r>
          </a:p>
          <a:p>
            <a:pPr marL="0" indent="0" algn="just" rtl="1">
              <a:buNone/>
              <a:defRPr/>
            </a:pPr>
            <a:r>
              <a:rPr lang="fa-IR" sz="5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برای کاهش تخلف  الزام موسسات به فعالیت حرفه ای (عضوپذیری+سیستم حسابداری استاندارد)</a:t>
            </a:r>
          </a:p>
          <a:p>
            <a:pPr marL="0" indent="0" algn="just" rtl="1">
              <a:buNone/>
              <a:defRPr/>
            </a:pPr>
            <a:endParaRPr lang="fa-IR" sz="5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marL="0" indent="0" algn="just" rtl="1">
              <a:buNone/>
              <a:defRPr/>
            </a:pPr>
            <a:r>
              <a:rPr lang="fa-IR" sz="5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احتمال چالش با بخش دولتی در نگاه مطالبه گرانه</a:t>
            </a:r>
          </a:p>
          <a:p>
            <a:pPr marL="0" indent="0" algn="just" rtl="1">
              <a:buNone/>
              <a:defRPr/>
            </a:pPr>
            <a:r>
              <a:rPr lang="fa-IR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لزوم </a:t>
            </a:r>
            <a:r>
              <a:rPr lang="fa-IR" sz="5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تخصصی کردن سمن ها </a:t>
            </a:r>
            <a:r>
              <a:rPr lang="fa-IR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و ارائه آموزش تخصصی به آنها</a:t>
            </a:r>
          </a:p>
          <a:p>
            <a:pPr marL="0" indent="0" algn="just" rtl="1">
              <a:buNone/>
              <a:defRPr/>
            </a:pPr>
            <a:endParaRPr lang="fa-IR" sz="5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marL="0" indent="0" algn="just" rtl="1">
              <a:buNone/>
              <a:defRPr/>
            </a:pPr>
            <a:endParaRPr lang="fa-IR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marL="0" indent="0" algn="ctr" rtl="1">
              <a:buNone/>
              <a:defRPr/>
            </a:pPr>
            <a:r>
              <a:rPr lang="fa-I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</a:t>
            </a:r>
          </a:p>
          <a:p>
            <a:pPr marL="0" indent="0" algn="ctr" rtl="1">
              <a:buNone/>
              <a:defRPr/>
            </a:pPr>
            <a:r>
              <a:rPr lang="en-US" sz="4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</a:t>
            </a:r>
            <a:endParaRPr lang="fa-IR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marL="0" indent="0" algn="just" rtl="1">
              <a:buNone/>
              <a:defRPr/>
            </a:pPr>
            <a:r>
              <a:rPr lang="fa-I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247851" y="971118"/>
            <a:ext cx="7569225" cy="30226"/>
          </a:xfrm>
          <a:prstGeom prst="line">
            <a:avLst/>
          </a:prstGeom>
          <a:ln w="381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 bwMode="auto">
          <a:xfrm>
            <a:off x="3647728" y="53752"/>
            <a:ext cx="676947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18288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fa-IR" sz="3200" b="1" kern="0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cs typeface="B Titr" pitchFamily="2" charset="-78"/>
              </a:rPr>
              <a:t> عوامل اصلی دیدگاه مبتنی بر فرصت و تهدید </a:t>
            </a:r>
          </a:p>
        </p:txBody>
      </p:sp>
      <p:pic>
        <p:nvPicPr>
          <p:cNvPr id="7" name="Picture 9" descr="PE07264_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4" y="1691148"/>
            <a:ext cx="4404990" cy="408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9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7540" y="1206061"/>
            <a:ext cx="9166681" cy="5775325"/>
          </a:xfrm>
        </p:spPr>
        <p:txBody>
          <a:bodyPr>
            <a:normAutofit/>
          </a:bodyPr>
          <a:lstStyle/>
          <a:p>
            <a:pPr marL="0" indent="0" algn="r" rtl="1">
              <a:buNone/>
              <a:defRPr/>
            </a:pPr>
            <a:endParaRPr lang="fa-I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marL="0" indent="0" algn="r" rtl="1">
              <a:buNone/>
              <a:defRPr/>
            </a:pPr>
            <a:r>
              <a:rPr lang="fa-I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</a:t>
            </a:r>
          </a:p>
          <a:p>
            <a:pPr marL="0" indent="0" algn="r" rtl="1">
              <a:buNone/>
              <a:defRPr/>
            </a:pPr>
            <a:r>
              <a:rPr lang="fa-IR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نقش جامعه و دولت  :</a:t>
            </a:r>
          </a:p>
          <a:p>
            <a:pPr marL="0" indent="0" algn="r" rtl="1">
              <a:buNone/>
              <a:defRPr/>
            </a:pPr>
            <a:r>
              <a:rPr lang="fa-IR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تفکیک مصادیق </a:t>
            </a:r>
            <a:r>
              <a:rPr lang="en-US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</a:t>
            </a:r>
            <a:r>
              <a:rPr lang="fa-IR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تخلف </a:t>
            </a:r>
            <a:r>
              <a:rPr lang="fa-I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از اصل موضوع و ارائه تعریف صحیح و تصویرروشن </a:t>
            </a:r>
          </a:p>
          <a:p>
            <a:pPr marL="0" indent="0" algn="r" rtl="1">
              <a:buNone/>
              <a:defRPr/>
            </a:pPr>
            <a:r>
              <a:rPr lang="fa-IR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عدم تعمیم تهدیدات به اصل موضوع</a:t>
            </a:r>
          </a:p>
          <a:p>
            <a:pPr marL="0" indent="0" algn="r" rtl="1">
              <a:buNone/>
              <a:defRPr/>
            </a:pPr>
            <a:r>
              <a:rPr lang="fa-IR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ضرورت حمایت مادی و معنوی  </a:t>
            </a:r>
            <a:r>
              <a:rPr lang="fa-I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از توسعه فعالیت تشکلها و پاسخگویی به نیازهای آنان </a:t>
            </a:r>
          </a:p>
          <a:p>
            <a:pPr marL="0" indent="0" algn="r" rtl="1">
              <a:buNone/>
              <a:defRPr/>
            </a:pPr>
            <a:endParaRPr lang="fa-I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marL="0" indent="0" algn="r" rtl="1">
              <a:buNone/>
              <a:defRPr/>
            </a:pPr>
            <a:r>
              <a:rPr lang="fa-IR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نقش تشکلها : </a:t>
            </a:r>
          </a:p>
          <a:p>
            <a:pPr marL="0" indent="0" algn="r" rtl="1">
              <a:buNone/>
              <a:defRPr/>
            </a:pPr>
            <a:r>
              <a:rPr lang="fa-IR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عدم حرکت به سمت عوامل تهدید </a:t>
            </a:r>
            <a:r>
              <a:rPr lang="fa-I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با شناخت </a:t>
            </a:r>
            <a:r>
              <a:rPr lang="fa-I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گروه </a:t>
            </a:r>
            <a:r>
              <a:rPr lang="fa-I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هدف و مخاطبین</a:t>
            </a:r>
          </a:p>
          <a:p>
            <a:pPr marL="0" indent="0" algn="r" rtl="1">
              <a:buNone/>
              <a:defRPr/>
            </a:pPr>
            <a:r>
              <a:rPr lang="fa-I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التزام به </a:t>
            </a:r>
            <a:r>
              <a:rPr lang="fa-IR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رعایت قوانین و مقررات </a:t>
            </a:r>
            <a:r>
              <a:rPr lang="fa-I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جاری کشور و  اصل شفافیت</a:t>
            </a:r>
          </a:p>
          <a:p>
            <a:pPr marL="0" indent="0" algn="r" rtl="1">
              <a:buNone/>
              <a:defRPr/>
            </a:pPr>
            <a:r>
              <a:rPr lang="fa-I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انجام </a:t>
            </a:r>
            <a:r>
              <a:rPr lang="fa-IR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فعالیت تخصصی </a:t>
            </a:r>
            <a:r>
              <a:rPr lang="fa-I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و تمرکز صرف بر اهداف</a:t>
            </a:r>
          </a:p>
          <a:p>
            <a:pPr marL="0" indent="0" algn="r" rtl="1">
              <a:buNone/>
              <a:defRPr/>
            </a:pPr>
            <a:endParaRPr lang="fa-I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marL="0" indent="0" algn="r" rtl="1">
              <a:buNone/>
              <a:defRPr/>
            </a:pPr>
            <a:r>
              <a:rPr lang="fa-I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892337" y="1190948"/>
            <a:ext cx="7569225" cy="30226"/>
          </a:xfrm>
          <a:prstGeom prst="line">
            <a:avLst/>
          </a:prstGeom>
          <a:ln w="381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 bwMode="auto">
          <a:xfrm>
            <a:off x="3963988" y="53752"/>
            <a:ext cx="64532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18288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fa-IR" sz="3200" b="1" kern="0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cs typeface="B Titr" pitchFamily="2" charset="-78"/>
              </a:rPr>
              <a:t>الزامات پیشگیرانه</a:t>
            </a:r>
          </a:p>
        </p:txBody>
      </p:sp>
      <p:pic>
        <p:nvPicPr>
          <p:cNvPr id="8" name="Picture 2" descr="D:\تصاویر\عكس هاي پاورپونتي\New Folder (5)\stick_figures_reporting_to_manager_500_clr_9886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196" y="2460347"/>
            <a:ext cx="4196687" cy="41966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230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8173" y="888994"/>
            <a:ext cx="10758395" cy="5190774"/>
          </a:xfrm>
        </p:spPr>
        <p:txBody>
          <a:bodyPr>
            <a:normAutofit fontScale="25000" lnSpcReduction="20000"/>
          </a:bodyPr>
          <a:lstStyle/>
          <a:p>
            <a:pPr marL="0" indent="0" algn="ctr" rtl="1">
              <a:buNone/>
              <a:defRPr/>
            </a:pPr>
            <a:r>
              <a:rPr lang="fa-IR" sz="5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وجود دیدگاه و برداشت های متعدد در حوزه نظارت و تعامل   </a:t>
            </a:r>
          </a:p>
          <a:p>
            <a:pPr marL="0" indent="0" algn="ctr" rtl="1">
              <a:buNone/>
              <a:defRPr/>
            </a:pPr>
            <a:endParaRPr lang="fa-IR" sz="1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marL="0" indent="0" algn="ctr" rtl="1">
              <a:buNone/>
              <a:defRPr/>
            </a:pPr>
            <a:r>
              <a:rPr lang="fa-IR" sz="72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</a:t>
            </a:r>
            <a:endParaRPr lang="en-US" sz="7200" b="1" i="1" u="sng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algn="just" rtl="1">
              <a:buFont typeface="Wingdings" panose="05000000000000000000" pitchFamily="2" charset="2"/>
              <a:buChar char="v"/>
              <a:defRPr/>
            </a:pPr>
            <a:r>
              <a:rPr lang="fa-IR" sz="7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به لحاظ شاخصهای کمی:</a:t>
            </a:r>
          </a:p>
          <a:p>
            <a:pPr algn="just" rtl="1">
              <a:buFont typeface="Wingdings" panose="05000000000000000000" pitchFamily="2" charset="2"/>
              <a:buChar char="ü"/>
              <a:defRPr/>
            </a:pPr>
            <a:r>
              <a:rPr lang="fa-IR" sz="5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تعداد به نسبت جمعیت و وسعت کشور ، وضعیت شهرستانها ؛ روند توسعه کمی  نزولی است و بطورکلی مطلوب نمی باشد . </a:t>
            </a:r>
          </a:p>
          <a:p>
            <a:pPr algn="just" rtl="1">
              <a:buFont typeface="Wingdings" panose="05000000000000000000" pitchFamily="2" charset="2"/>
              <a:buChar char="ü"/>
              <a:defRPr/>
            </a:pPr>
            <a:r>
              <a:rPr lang="fa-IR" sz="5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ضرورت رشد سالیانه  25 تا 30 درصدی </a:t>
            </a:r>
          </a:p>
          <a:p>
            <a:pPr algn="just" rtl="1">
              <a:buFont typeface="Wingdings" panose="05000000000000000000" pitchFamily="2" charset="2"/>
              <a:buChar char="v"/>
              <a:defRPr/>
            </a:pPr>
            <a:r>
              <a:rPr lang="fa-IR" sz="7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به لحاظ شاخصهای کیفی: </a:t>
            </a:r>
          </a:p>
          <a:p>
            <a:pPr algn="just" rtl="1">
              <a:buFont typeface="Wingdings" panose="05000000000000000000" pitchFamily="2" charset="2"/>
              <a:buChar char="ü"/>
              <a:defRPr/>
            </a:pPr>
            <a:r>
              <a:rPr lang="fa-IR" sz="5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اکثریت موسسات توانمند و دارای عملکرد تخصصی و اثربخش نیستند، بازتاب درجامعه ندارند </a:t>
            </a:r>
          </a:p>
          <a:p>
            <a:pPr algn="just" rtl="1">
              <a:buFont typeface="Wingdings" panose="05000000000000000000" pitchFamily="2" charset="2"/>
              <a:buChar char="ü"/>
              <a:defRPr/>
            </a:pPr>
            <a:r>
              <a:rPr lang="fa-IR" sz="5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تنوع موضوعات و تناسب با اولویتها و نیازهای اجتماعی وجود ندارد ، </a:t>
            </a:r>
          </a:p>
          <a:p>
            <a:pPr algn="just" rtl="1">
              <a:buFont typeface="Wingdings" panose="05000000000000000000" pitchFamily="2" charset="2"/>
              <a:buChar char="ü"/>
              <a:defRPr/>
            </a:pPr>
            <a:r>
              <a:rPr lang="fa-IR" sz="5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فعالیت مستمرندارند :حدود 50 غيرفعال </a:t>
            </a:r>
            <a:r>
              <a:rPr lang="en-US" sz="5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</a:t>
            </a:r>
            <a:r>
              <a:rPr lang="fa-IR" sz="5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،حدود 20 درصد فعال,حدود 30 درصد فعال . </a:t>
            </a:r>
            <a:r>
              <a:rPr lang="en-US" sz="5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</a:t>
            </a:r>
            <a:endParaRPr lang="fa-IR" sz="5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algn="just" rtl="1">
              <a:buFont typeface="Wingdings" panose="05000000000000000000" pitchFamily="2" charset="2"/>
              <a:buChar char="v"/>
              <a:defRPr/>
            </a:pPr>
            <a:r>
              <a:rPr lang="fa-IR" sz="7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حوزه تعامل با دولت :</a:t>
            </a:r>
          </a:p>
          <a:p>
            <a:pPr algn="just" rtl="1">
              <a:buFont typeface="Wingdings" panose="05000000000000000000" pitchFamily="2" charset="2"/>
              <a:buChar char="ü"/>
              <a:defRPr/>
            </a:pPr>
            <a:r>
              <a:rPr lang="fa-IR" sz="5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عدم شکل گیری اعتماد متقابل و تعامل سازنده (عدم ارائه گزارش ، عدم حمايت دولت )</a:t>
            </a:r>
          </a:p>
          <a:p>
            <a:pPr algn="just" rtl="1">
              <a:buFont typeface="Wingdings" panose="05000000000000000000" pitchFamily="2" charset="2"/>
              <a:buChar char="ü"/>
              <a:defRPr/>
            </a:pPr>
            <a:r>
              <a:rPr lang="fa-IR" sz="5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عدم  تدوین برنامه  بلند مدت و استمرار در اجرای برنامه ها  </a:t>
            </a:r>
          </a:p>
          <a:p>
            <a:pPr algn="just" rtl="1">
              <a:buFont typeface="Wingdings" panose="05000000000000000000" pitchFamily="2" charset="2"/>
              <a:buChar char="ü"/>
              <a:defRPr/>
            </a:pPr>
            <a:r>
              <a:rPr lang="fa-IR" sz="5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مشارکت و همراهی  مدیران محلی برای اجرای برنامه ها </a:t>
            </a:r>
          </a:p>
          <a:p>
            <a:pPr algn="just" rtl="1">
              <a:buFont typeface="Wingdings" panose="05000000000000000000" pitchFamily="2" charset="2"/>
              <a:buChar char="ü"/>
              <a:defRPr/>
            </a:pPr>
            <a:endParaRPr lang="fa-IR" sz="6400" b="1" i="1" u="sng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algn="just" rtl="1">
              <a:buFont typeface="Wingdings" panose="05000000000000000000" pitchFamily="2" charset="2"/>
              <a:buChar char="q"/>
              <a:defRPr/>
            </a:pPr>
            <a:r>
              <a:rPr lang="fa-IR" sz="6400" b="1" i="1" u="sng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راهکارها برای  کمک به رسیدن به وضعیت مطلوب (در حوزه هیات های نظارت ):</a:t>
            </a:r>
          </a:p>
          <a:p>
            <a:pPr marL="1143000" indent="-1143000" algn="just" rtl="1">
              <a:buFont typeface="+mj-lt"/>
              <a:buAutoNum type="arabicPeriod"/>
              <a:defRPr/>
            </a:pPr>
            <a:r>
              <a:rPr lang="fa-IR" sz="6400" b="1" i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ضرورت حمایت از تسریع فرآیندارایه لایحه  قانون سازمانهای مردم نهاد</a:t>
            </a:r>
          </a:p>
          <a:p>
            <a:pPr marL="1143000" indent="-1143000" algn="just" rtl="1">
              <a:buFont typeface="+mj-lt"/>
              <a:buAutoNum type="arabicPeriod"/>
              <a:defRPr/>
            </a:pPr>
            <a:r>
              <a:rPr lang="fa-IR" sz="6400" b="1" i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لزوم تدوین فرآیندهای شفاف به منظور تعامل بخش دولتی با سازمانهای مردم نهاد</a:t>
            </a:r>
            <a:endParaRPr lang="fa-IR" sz="6600" b="1" i="1" u="sng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marL="1143000" indent="-1143000" algn="just" rtl="1">
              <a:buFont typeface="+mj-lt"/>
              <a:buAutoNum type="arabicPeriod"/>
              <a:defRPr/>
            </a:pPr>
            <a:r>
              <a:rPr lang="fa-IR" sz="6400" b="1" i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اجرای برنامه های آموزش و توانمندسازی </a:t>
            </a:r>
            <a:r>
              <a:rPr lang="fa-IR" sz="5600" b="1" i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در 2 حوزه بخش دولتی و غیردولتی </a:t>
            </a:r>
          </a:p>
          <a:p>
            <a:pPr marL="0" indent="0" algn="just" rtl="1">
              <a:buNone/>
              <a:defRPr/>
            </a:pPr>
            <a:endParaRPr lang="fa-IR" sz="5600" b="1" i="1" u="sng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marL="0" indent="0" algn="just" rtl="1">
              <a:buNone/>
              <a:defRPr/>
            </a:pPr>
            <a:endParaRPr lang="fa-IR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algn="just" rtl="1">
              <a:buFont typeface="Wingdings" panose="05000000000000000000" pitchFamily="2" charset="2"/>
              <a:buChar char="q"/>
              <a:defRPr/>
            </a:pPr>
            <a:endParaRPr lang="fa-IR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algn="just" rtl="1">
              <a:buFont typeface="Wingdings" panose="05000000000000000000" pitchFamily="2" charset="2"/>
              <a:buChar char="ü"/>
              <a:defRPr/>
            </a:pPr>
            <a:endParaRPr lang="fa-IR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algn="just" rtl="1">
              <a:buFont typeface="Wingdings" panose="05000000000000000000" pitchFamily="2" charset="2"/>
              <a:buChar char="q"/>
              <a:defRPr/>
            </a:pPr>
            <a:endParaRPr lang="fa-IR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marL="0" indent="0" algn="ctr" rtl="1">
              <a:buNone/>
              <a:defRPr/>
            </a:pPr>
            <a:endParaRPr lang="fa-IR" sz="6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algn="ctr" rtl="1">
              <a:buFont typeface="Wingdings" panose="05000000000000000000" pitchFamily="2" charset="2"/>
              <a:buChar char="Ø"/>
              <a:defRPr/>
            </a:pP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267343" y="858767"/>
            <a:ext cx="7569225" cy="30226"/>
          </a:xfrm>
          <a:prstGeom prst="line">
            <a:avLst/>
          </a:prstGeom>
          <a:ln w="381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 bwMode="auto">
          <a:xfrm>
            <a:off x="5601719" y="-78450"/>
            <a:ext cx="64532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18288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fa-IR" sz="3200" b="1" kern="0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cs typeface="B Titr" pitchFamily="2" charset="-78"/>
              </a:rPr>
              <a:t>مشکلات موجود</a:t>
            </a:r>
          </a:p>
        </p:txBody>
      </p:sp>
      <p:pic>
        <p:nvPicPr>
          <p:cNvPr id="6" name="Picture 6" descr="I:\ISO 9000-SHAHZAND\pic\gh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37467" y="242939"/>
            <a:ext cx="1576701" cy="163509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" name="Picture 7" descr="I:\ISO 9000-SHAHZAND\pic\images (3)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rot="21014946">
            <a:off x="1896452" y="409984"/>
            <a:ext cx="2142260" cy="198894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" name="Picture 5" descr="F:\picher\mohite zist\Space%20Geography%20%26%20Behavior%20of%20Place%20Selection.jpg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l="25519" r="23144"/>
          <a:stretch/>
        </p:blipFill>
        <p:spPr bwMode="auto">
          <a:xfrm rot="19923972">
            <a:off x="3195573" y="2393987"/>
            <a:ext cx="1257198" cy="26211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Picture 7" descr="I:\ISO 9000-SHAHZAND\pic\images (56)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385601" y="2326554"/>
            <a:ext cx="1528567" cy="1454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" name="Picture 6" descr="I:\ISO 9000-SHAHZAND\pic\images (47)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424324" y="4558722"/>
            <a:ext cx="2620437" cy="19879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53053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3399211" y="919457"/>
            <a:ext cx="8542580" cy="5327650"/>
          </a:xfrm>
        </p:spPr>
        <p:txBody>
          <a:bodyPr rtlCol="1">
            <a:noAutofit/>
          </a:bodyPr>
          <a:lstStyle/>
          <a:p>
            <a:pPr marL="136525" indent="0" algn="just" rtl="1">
              <a:buNone/>
              <a:defRPr/>
            </a:pPr>
            <a:r>
              <a:rPr lang="fa-I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تصويب نامه شماره 27862ت/ 31281 ه مورخ </a:t>
            </a:r>
            <a:r>
              <a:rPr lang="fa-I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95/6/6 </a:t>
            </a:r>
            <a:r>
              <a:rPr lang="fa-I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هيات وزيران ؛                    </a:t>
            </a:r>
          </a:p>
          <a:p>
            <a:pPr marL="0" indent="0" algn="just" rtl="1">
              <a:buNone/>
              <a:defRPr/>
            </a:pPr>
            <a:r>
              <a:rPr lang="fa-IR" sz="18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(آئين نامه اجرايي تاسيس و فعاليت سازمانهاي مردم نهاد )</a:t>
            </a:r>
          </a:p>
          <a:p>
            <a:pPr marL="0" indent="0" algn="just" rtl="1">
              <a:buNone/>
              <a:defRPr/>
            </a:pPr>
            <a:endParaRPr lang="fa-IR" sz="18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marL="136525" indent="0" algn="just" rtl="1">
              <a:buNone/>
              <a:defRPr/>
            </a:pPr>
            <a:r>
              <a:rPr lang="fa-I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آئين نامه اصلاحي ثبت موسسات غيرتجاري مصوب سال 1337 وزارت دادگستري ؛ </a:t>
            </a:r>
          </a:p>
          <a:p>
            <a:pPr marL="0" indent="0" algn="just" rtl="1">
              <a:buNone/>
              <a:defRPr/>
            </a:pPr>
            <a:r>
              <a:rPr lang="fa-IR" sz="18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(ثبت شخصيت حقوقي)</a:t>
            </a:r>
          </a:p>
          <a:p>
            <a:pPr marL="136525" indent="0" algn="just" rtl="1">
              <a:buNone/>
              <a:defRPr/>
            </a:pPr>
            <a:r>
              <a:rPr lang="fa-I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عمومات </a:t>
            </a:r>
            <a:r>
              <a:rPr lang="fa-I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قانون تجارت ؛ </a:t>
            </a:r>
          </a:p>
          <a:p>
            <a:pPr marL="0" indent="0" algn="just" rtl="1">
              <a:buNone/>
              <a:defRPr/>
            </a:pPr>
            <a:r>
              <a:rPr lang="fa-IR" sz="18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(برگزاري مجامع ،هيات مديره بازرس مديرعامل،مقررات مديريت سازمان)</a:t>
            </a:r>
          </a:p>
          <a:p>
            <a:pPr marL="0" indent="0" algn="just" rtl="1">
              <a:buNone/>
              <a:defRPr/>
            </a:pPr>
            <a:endParaRPr lang="fa-IR" sz="18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marL="136525" indent="0" algn="just" rtl="1">
              <a:buNone/>
              <a:defRPr/>
            </a:pPr>
            <a:r>
              <a:rPr lang="fa-I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قوانين برنامه هاي 5 ساله  توسعه اقتصادي ، اجتماعي و فرهنگي  كشور ؛ </a:t>
            </a:r>
          </a:p>
          <a:p>
            <a:pPr marL="0" indent="0" algn="just" rtl="1">
              <a:buNone/>
              <a:defRPr/>
            </a:pPr>
            <a:r>
              <a:rPr lang="fa-IR" sz="18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(لزوم توسعه سمن ها، تعامل دولت ،واگذاري تصديگريها، نظرخواهي و لزوم مشاركت</a:t>
            </a:r>
            <a:r>
              <a:rPr lang="fa-IR" sz="18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)</a:t>
            </a:r>
          </a:p>
          <a:p>
            <a:pPr marL="0" indent="0" algn="just" rtl="1">
              <a:buNone/>
              <a:defRPr/>
            </a:pPr>
            <a:endParaRPr lang="fa-IR" sz="18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marL="136525" indent="0" algn="just" rtl="1">
              <a:buNone/>
              <a:defRPr/>
            </a:pPr>
            <a:r>
              <a:rPr lang="fa-I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قانون </a:t>
            </a:r>
            <a:r>
              <a:rPr lang="fa-I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مالياتهاي مستقيم ؛ </a:t>
            </a:r>
          </a:p>
          <a:p>
            <a:pPr marL="136525" indent="0" algn="just" rtl="1">
              <a:buNone/>
              <a:defRPr/>
            </a:pPr>
            <a:r>
              <a:rPr lang="fa-IR" sz="18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(</a:t>
            </a:r>
            <a:r>
              <a:rPr lang="fa-IR" sz="18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مشمولیت </a:t>
            </a:r>
            <a:r>
              <a:rPr lang="fa-IR" sz="18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مالياتي)</a:t>
            </a:r>
          </a:p>
          <a:p>
            <a:pPr marL="136525" indent="0" algn="just" rtl="1">
              <a:buNone/>
              <a:defRPr/>
            </a:pPr>
            <a:endParaRPr lang="fa-IR" sz="18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marL="136525" indent="0" algn="just" rtl="1">
              <a:buNone/>
              <a:defRPr/>
            </a:pPr>
            <a:r>
              <a:rPr lang="fa-I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دستورالعمل </a:t>
            </a:r>
            <a:r>
              <a:rPr lang="fa-I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و بخشنامه هاي صادره از ”هيات نظارت كشور“</a:t>
            </a:r>
          </a:p>
        </p:txBody>
      </p:sp>
      <p:pic>
        <p:nvPicPr>
          <p:cNvPr id="717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632" y="404633"/>
            <a:ext cx="1987578" cy="2088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32" y="2772929"/>
            <a:ext cx="2131594" cy="2721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/>
          <p:cNvCxnSpPr/>
          <p:nvPr/>
        </p:nvCxnSpPr>
        <p:spPr>
          <a:xfrm flipV="1">
            <a:off x="5540991" y="753146"/>
            <a:ext cx="6073254" cy="8590"/>
          </a:xfrm>
          <a:prstGeom prst="line">
            <a:avLst/>
          </a:prstGeom>
          <a:ln w="381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5161033" y="-223543"/>
            <a:ext cx="64532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18288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fa-IR" sz="3200" b="1" kern="0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cs typeface="B Titr" pitchFamily="2" charset="-78"/>
              </a:rPr>
              <a:t>خلا قانون تخصصی و تعدد قوانین دیگر</a:t>
            </a:r>
          </a:p>
        </p:txBody>
      </p:sp>
      <p:pic>
        <p:nvPicPr>
          <p:cNvPr id="7" name="Picture 6" descr="I:\ISO 9000-SHAHZAND\pic\images (54)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2717703" y="4660477"/>
            <a:ext cx="4135381" cy="239416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102169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FB58DF-D549-4D79-AD45-4AAF3A4268C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6147" name="Picture 2" descr="G:\najme\Workshops\time management\Pictures\large stack of books.jpg"/>
          <p:cNvPicPr>
            <a:picLocks noChangeAspect="1" noChangeArrowheads="1"/>
          </p:cNvPicPr>
          <p:nvPr/>
        </p:nvPicPr>
        <p:blipFill rotWithShape="1">
          <a:blip r:embed="rId3"/>
          <a:srcRect l="46020"/>
          <a:stretch/>
        </p:blipFill>
        <p:spPr bwMode="auto">
          <a:xfrm>
            <a:off x="7215188" y="0"/>
            <a:ext cx="493594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461000" y="2305844"/>
            <a:ext cx="3149600" cy="1862138"/>
            <a:chOff x="3426718" y="2307937"/>
            <a:chExt cx="3150539" cy="1863121"/>
          </a:xfrm>
        </p:grpSpPr>
        <p:sp>
          <p:nvSpPr>
            <p:cNvPr id="6152" name="TextBox 6"/>
            <p:cNvSpPr>
              <a:spLocks noChangeArrowheads="1"/>
            </p:cNvSpPr>
            <p:nvPr/>
          </p:nvSpPr>
          <p:spPr bwMode="auto">
            <a:xfrm rot="248813">
              <a:off x="3426718" y="3149502"/>
              <a:ext cx="3150539" cy="1021556"/>
            </a:xfrm>
            <a:prstGeom prst="roundRect">
              <a:avLst>
                <a:gd name="adj" fmla="val 16667"/>
              </a:avLst>
            </a:prstGeom>
            <a:solidFill>
              <a:srgbClr val="FF0066"/>
            </a:solidFill>
            <a:ln w="76200" cmpd="dbl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algn="ctr" rtl="1"/>
              <a:r>
                <a:rPr lang="fa-IR" sz="5400" dirty="0">
                  <a:cs typeface="B Titr" pitchFamily="2" charset="-78"/>
                </a:rPr>
                <a:t>قوانین</a:t>
              </a:r>
              <a:endParaRPr lang="en-US" sz="5400" dirty="0">
                <a:cs typeface="B Titr" pitchFamily="2" charset="-78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rot="5400000" flipH="1" flipV="1">
              <a:off x="4393703" y="2700257"/>
              <a:ext cx="786228" cy="15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4643106" y="3162463"/>
              <a:ext cx="142918" cy="14295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4671689" y="2307937"/>
              <a:ext cx="65106" cy="929178"/>
            </a:xfrm>
            <a:custGeom>
              <a:avLst/>
              <a:gdLst>
                <a:gd name="connsiteX0" fmla="*/ 17252 w 35900"/>
                <a:gd name="connsiteY0" fmla="*/ 0 h 983855"/>
                <a:gd name="connsiteX1" fmla="*/ 0 w 35900"/>
                <a:gd name="connsiteY1" fmla="*/ 707366 h 983855"/>
                <a:gd name="connsiteX2" fmla="*/ 17252 w 35900"/>
                <a:gd name="connsiteY2" fmla="*/ 862642 h 983855"/>
                <a:gd name="connsiteX3" fmla="*/ 34505 w 35900"/>
                <a:gd name="connsiteY3" fmla="*/ 948906 h 98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00" h="983855">
                  <a:moveTo>
                    <a:pt x="17252" y="0"/>
                  </a:moveTo>
                  <a:cubicBezTo>
                    <a:pt x="11501" y="235789"/>
                    <a:pt x="0" y="471507"/>
                    <a:pt x="0" y="707366"/>
                  </a:cubicBezTo>
                  <a:cubicBezTo>
                    <a:pt x="0" y="759443"/>
                    <a:pt x="9333" y="811170"/>
                    <a:pt x="17252" y="862642"/>
                  </a:cubicBezTo>
                  <a:cubicBezTo>
                    <a:pt x="35900" y="983855"/>
                    <a:pt x="34505" y="896633"/>
                    <a:pt x="34505" y="948906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6150" name="Picture 7" descr="Picture3.wm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55413" y="642144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700" y="727443"/>
            <a:ext cx="5590409" cy="525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8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4048068" y="317851"/>
            <a:ext cx="8143932" cy="4214843"/>
          </a:xfrm>
          <a:extLst/>
        </p:spPr>
        <p:txBody>
          <a:bodyPr>
            <a:noAutofit/>
          </a:bodyPr>
          <a:lstStyle/>
          <a:p>
            <a:pPr marL="0" algn="ctr" rtl="1">
              <a:buNone/>
            </a:pPr>
            <a:r>
              <a:rPr lang="fa-I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            </a:t>
            </a:r>
            <a:r>
              <a:rPr lang="fa-I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تعاریف</a:t>
            </a:r>
            <a:endParaRPr lang="fa-I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r>
              <a:rPr lang="fa-IR" sz="105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 </a:t>
            </a:r>
            <a:endParaRPr lang="en-US" sz="10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endParaRPr lang="fa-I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endParaRPr lang="fa-I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r>
              <a:rPr lang="fa-I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 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algn="ctr" rtl="1" eaLnBrk="1" hangingPunct="1">
              <a:buNone/>
              <a:defRPr/>
            </a:pPr>
            <a:endParaRPr lang="fa-IR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algn="ctr" rtl="1" eaLnBrk="1" hangingPunct="1">
              <a:buNone/>
              <a:defRPr/>
            </a:pPr>
            <a:endParaRPr lang="fa-IR" sz="1200" dirty="0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 rot="2824626">
            <a:off x="2546926" y="831257"/>
            <a:ext cx="511175" cy="519113"/>
            <a:chOff x="2064" y="1616"/>
            <a:chExt cx="680" cy="589"/>
          </a:xfrm>
        </p:grpSpPr>
        <p:sp>
          <p:nvSpPr>
            <p:cNvPr id="7" name="AutoShape 9"/>
            <p:cNvSpPr>
              <a:spLocks noChangeArrowheads="1"/>
            </p:cNvSpPr>
            <p:nvPr/>
          </p:nvSpPr>
          <p:spPr bwMode="auto">
            <a:xfrm>
              <a:off x="2064" y="1616"/>
              <a:ext cx="680" cy="589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>
              <a:off x="2109" y="1661"/>
              <a:ext cx="590" cy="500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rgbClr val="00C5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2154" y="1706"/>
              <a:ext cx="499" cy="409"/>
            </a:xfrm>
            <a:prstGeom prst="roundRect">
              <a:avLst>
                <a:gd name="adj" fmla="val 16667"/>
              </a:avLst>
            </a:prstGeom>
            <a:noFill/>
            <a:ln w="1270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 rot="2824626">
            <a:off x="3134860" y="329863"/>
            <a:ext cx="511175" cy="519113"/>
            <a:chOff x="2064" y="1616"/>
            <a:chExt cx="680" cy="589"/>
          </a:xfrm>
        </p:grpSpPr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2064" y="1616"/>
              <a:ext cx="680" cy="589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2109" y="1661"/>
              <a:ext cx="590" cy="500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rgbClr val="00C5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2154" y="1706"/>
              <a:ext cx="499" cy="409"/>
            </a:xfrm>
            <a:prstGeom prst="roundRect">
              <a:avLst>
                <a:gd name="adj" fmla="val 16667"/>
              </a:avLst>
            </a:prstGeom>
            <a:noFill/>
            <a:ln w="1270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283" y="1090814"/>
            <a:ext cx="7132020" cy="51730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8" y="2278831"/>
            <a:ext cx="4215124" cy="3001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0" name="Straight Connector 9"/>
          <p:cNvCxnSpPr/>
          <p:nvPr/>
        </p:nvCxnSpPr>
        <p:spPr>
          <a:xfrm flipH="1">
            <a:off x="9822426" y="1573161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089923" y="2268998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7864395" y="2873682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993073" y="3222727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0543383" y="3552107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8709667" y="3522671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649809" y="3503067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248711" y="3517754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9089922" y="4171599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9601199" y="5464328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9566787" y="5824754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8685085" y="5776534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10122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0AA5213-2236-4649-AA1A-C9E311F2A0E1}" type="slidenum">
              <a:rPr lang="fa-IR" altLang="en-US">
                <a:solidFill>
                  <a:srgbClr val="424242"/>
                </a:solidFill>
                <a:latin typeface="Constantia" pitchFamily="18" charset="0"/>
                <a:ea typeface="Majalla UI"/>
                <a:cs typeface="Majalla UI"/>
              </a:rPr>
              <a:pPr/>
              <a:t>2</a:t>
            </a:fld>
            <a:endParaRPr lang="fa-IR" altLang="en-US">
              <a:solidFill>
                <a:srgbClr val="424242"/>
              </a:solidFill>
              <a:latin typeface="Constantia" pitchFamily="18" charset="0"/>
              <a:ea typeface="Majalla UI"/>
              <a:cs typeface="Majalla UI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512025" y="2657690"/>
            <a:ext cx="8601938" cy="122535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/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2" charset="-78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2" charset="-78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2" charset="-78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2" charset="-78"/>
              </a:defRPr>
            </a:lvl5pPr>
            <a:lvl6pPr marL="457200" algn="l" rtl="1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2" charset="-78"/>
              </a:defRPr>
            </a:lvl6pPr>
            <a:lvl7pPr marL="914400" algn="l" rtl="1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2" charset="-78"/>
              </a:defRPr>
            </a:lvl7pPr>
            <a:lvl8pPr marL="1371600" algn="l" rtl="1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2" charset="-78"/>
              </a:defRPr>
            </a:lvl8pPr>
            <a:lvl9pPr marL="1828800" algn="l" rtl="1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2" charset="-78"/>
              </a:defRPr>
            </a:lvl9pPr>
          </a:lstStyle>
          <a:p>
            <a:pPr algn="ctr" rtl="1" eaLnBrk="1" fontAlgn="auto" hangingPunct="1">
              <a:spcAft>
                <a:spcPts val="0"/>
              </a:spcAft>
              <a:defRPr/>
            </a:pPr>
            <a:r>
              <a:rPr lang="fa-IR" sz="3600" dirty="0" smtClean="0">
                <a:solidFill>
                  <a:srgbClr val="0070C0"/>
                </a:solidFill>
                <a:cs typeface="B Titr" panose="00000700000000000000" pitchFamily="2" charset="-78"/>
              </a:rPr>
              <a:t>کارگاه آموزشی قوانین و مقررات</a:t>
            </a:r>
          </a:p>
          <a:p>
            <a:pPr algn="ctr" rtl="1" eaLnBrk="1" fontAlgn="auto" hangingPunct="1">
              <a:spcAft>
                <a:spcPts val="0"/>
              </a:spcAft>
              <a:defRPr/>
            </a:pPr>
            <a:r>
              <a:rPr lang="fa-IR" sz="3600" dirty="0" smtClean="0">
                <a:solidFill>
                  <a:srgbClr val="0070C0"/>
                </a:solidFill>
                <a:cs typeface="B Titr" panose="00000700000000000000" pitchFamily="2" charset="-78"/>
              </a:rPr>
              <a:t> </a:t>
            </a:r>
            <a:r>
              <a:rPr lang="fa-IR" sz="3600" dirty="0" smtClean="0">
                <a:solidFill>
                  <a:srgbClr val="FF0000"/>
                </a:solidFill>
                <a:cs typeface="B Titr" panose="00000700000000000000" pitchFamily="2" charset="-78"/>
              </a:rPr>
              <a:t>سازمانهای </a:t>
            </a:r>
            <a:r>
              <a:rPr lang="fa-IR" sz="3600" dirty="0">
                <a:solidFill>
                  <a:srgbClr val="FF0000"/>
                </a:solidFill>
                <a:cs typeface="B Titr" panose="00000700000000000000" pitchFamily="2" charset="-78"/>
              </a:rPr>
              <a:t>مردم </a:t>
            </a:r>
            <a:r>
              <a:rPr lang="fa-IR" sz="3600" dirty="0" smtClean="0">
                <a:solidFill>
                  <a:srgbClr val="FF0000"/>
                </a:solidFill>
                <a:cs typeface="B Titr" panose="00000700000000000000" pitchFamily="2" charset="-78"/>
              </a:rPr>
              <a:t>نهاد</a:t>
            </a:r>
            <a:endParaRPr lang="fa-IR" sz="36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336830" y="5634087"/>
            <a:ext cx="2952328" cy="56882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/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2" charset="-78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2" charset="-78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2" charset="-78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2" charset="-78"/>
              </a:defRPr>
            </a:lvl5pPr>
            <a:lvl6pPr marL="457200" algn="l" rtl="1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2" charset="-78"/>
              </a:defRPr>
            </a:lvl6pPr>
            <a:lvl7pPr marL="914400" algn="l" rtl="1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2" charset="-78"/>
              </a:defRPr>
            </a:lvl7pPr>
            <a:lvl8pPr marL="1371600" algn="l" rtl="1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2" charset="-78"/>
              </a:defRPr>
            </a:lvl8pPr>
            <a:lvl9pPr marL="1828800" algn="l" rtl="1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2" charset="-78"/>
              </a:defRPr>
            </a:lvl9pPr>
          </a:lstStyle>
          <a:p>
            <a:pPr algn="ctr" rtl="1" eaLnBrk="1" fontAlgn="auto" hangingPunct="1">
              <a:spcAft>
                <a:spcPts val="0"/>
              </a:spcAft>
              <a:defRPr/>
            </a:pPr>
            <a:r>
              <a:rPr lang="fa-IR" sz="1800" dirty="0" smtClean="0">
                <a:solidFill>
                  <a:srgbClr val="7030A0"/>
                </a:solidFill>
                <a:cs typeface="B Titr" panose="00000700000000000000" pitchFamily="2" charset="-78"/>
              </a:rPr>
              <a:t>بهار 1402 -محلات</a:t>
            </a:r>
            <a:endParaRPr lang="fa-IR" sz="1800" dirty="0">
              <a:solidFill>
                <a:srgbClr val="7030A0"/>
              </a:solidFill>
              <a:cs typeface="B Titr" panose="00000700000000000000" pitchFamily="2" charset="-78"/>
            </a:endParaRPr>
          </a:p>
        </p:txBody>
      </p:sp>
      <p:pic>
        <p:nvPicPr>
          <p:cNvPr id="3078" name="Picture 19" descr="G:\darsi970120\POWER-931103\iso\HSE\axs\dowg5trgnlo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414" y="4294188"/>
            <a:ext cx="2876802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8" descr="G:\darsi970120\POWER-931103\iso\HSE\axs\dgbdg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0" y="374815"/>
            <a:ext cx="2815751" cy="2339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1380262" y="4173594"/>
            <a:ext cx="8601938" cy="122535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/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2" charset="-78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2" charset="-78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2" charset="-78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2" charset="-78"/>
              </a:defRPr>
            </a:lvl5pPr>
            <a:lvl6pPr marL="457200" algn="l" rtl="1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2" charset="-78"/>
              </a:defRPr>
            </a:lvl6pPr>
            <a:lvl7pPr marL="914400" algn="l" rtl="1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2" charset="-78"/>
              </a:defRPr>
            </a:lvl7pPr>
            <a:lvl8pPr marL="1371600" algn="l" rtl="1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2" charset="-78"/>
              </a:defRPr>
            </a:lvl8pPr>
            <a:lvl9pPr marL="1828800" algn="l" rtl="1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2" charset="-78"/>
              </a:defRPr>
            </a:lvl9pPr>
          </a:lstStyle>
          <a:p>
            <a:pPr algn="ctr" rtl="1" eaLnBrk="1" fontAlgn="auto" hangingPunct="1">
              <a:spcAft>
                <a:spcPts val="0"/>
              </a:spcAft>
              <a:defRPr/>
            </a:pPr>
            <a:r>
              <a:rPr lang="fa-IR" sz="2400" dirty="0">
                <a:solidFill>
                  <a:srgbClr val="FFC000"/>
                </a:solidFill>
                <a:cs typeface="B Titr" panose="00000700000000000000" pitchFamily="2" charset="-78"/>
              </a:rPr>
              <a:t>تهیه و تنظیم:</a:t>
            </a:r>
          </a:p>
          <a:p>
            <a:pPr algn="ctr" rtl="1" eaLnBrk="1" fontAlgn="auto" hangingPunct="1">
              <a:spcAft>
                <a:spcPts val="0"/>
              </a:spcAft>
              <a:defRPr/>
            </a:pPr>
            <a:r>
              <a:rPr lang="fa-IR" sz="2400" dirty="0" smtClean="0">
                <a:solidFill>
                  <a:srgbClr val="FFC000"/>
                </a:solidFill>
                <a:cs typeface="B Titr" panose="00000700000000000000" pitchFamily="2" charset="-78"/>
              </a:rPr>
              <a:t>دکتر سیاوش آقاخانی</a:t>
            </a:r>
            <a:endParaRPr lang="fa-IR" sz="2400" dirty="0">
              <a:solidFill>
                <a:srgbClr val="FFC000"/>
              </a:solidFill>
              <a:cs typeface="B Titr" panose="00000700000000000000" pitchFamily="2" charset="-78"/>
            </a:endParaRPr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3" r="11506"/>
          <a:stretch/>
        </p:blipFill>
        <p:spPr bwMode="auto">
          <a:xfrm>
            <a:off x="8209547" y="3772332"/>
            <a:ext cx="2824805" cy="302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G:\darsi970120\POWER-931103\iso\HSE\axs\download (40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8385" y="482810"/>
            <a:ext cx="2186933" cy="21778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656" y="395294"/>
            <a:ext cx="4514453" cy="1732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806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4048068" y="317851"/>
            <a:ext cx="8143932" cy="4214843"/>
          </a:xfrm>
          <a:extLst/>
        </p:spPr>
        <p:txBody>
          <a:bodyPr>
            <a:noAutofit/>
          </a:bodyPr>
          <a:lstStyle/>
          <a:p>
            <a:pPr marL="0" algn="ctr" rtl="1">
              <a:buNone/>
            </a:pPr>
            <a:r>
              <a:rPr lang="fa-I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            </a:t>
            </a:r>
            <a:r>
              <a:rPr lang="fa-I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تعاریف</a:t>
            </a:r>
            <a:endParaRPr lang="fa-I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r>
              <a:rPr lang="fa-IR" sz="105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 </a:t>
            </a:r>
            <a:endParaRPr lang="en-US" sz="10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endParaRPr lang="fa-I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endParaRPr lang="fa-I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r>
              <a:rPr lang="fa-I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 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algn="ctr" rtl="1" eaLnBrk="1" hangingPunct="1">
              <a:buNone/>
              <a:defRPr/>
            </a:pPr>
            <a:endParaRPr lang="fa-IR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algn="ctr" rtl="1" eaLnBrk="1" hangingPunct="1">
              <a:buNone/>
              <a:defRPr/>
            </a:pPr>
            <a:endParaRPr lang="fa-IR" sz="12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934" y="878163"/>
            <a:ext cx="6201066" cy="5738156"/>
          </a:xfrm>
          <a:prstGeom prst="rect">
            <a:avLst/>
          </a:prstGeom>
        </p:spPr>
      </p:pic>
      <p:pic>
        <p:nvPicPr>
          <p:cNvPr id="14" name="Picture 6" descr="J:\setad sianat\axs\567567.jpg"/>
          <p:cNvPicPr>
            <a:picLocks noChangeAspect="1" noChangeArrowheads="1"/>
          </p:cNvPicPr>
          <p:nvPr/>
        </p:nvPicPr>
        <p:blipFill rotWithShape="1">
          <a:blip r:embed="rId3">
            <a:extLst/>
          </a:blip>
          <a:srcRect t="13894"/>
          <a:stretch/>
        </p:blipFill>
        <p:spPr bwMode="auto">
          <a:xfrm>
            <a:off x="1800684" y="758440"/>
            <a:ext cx="2805020" cy="203828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cxnSp>
        <p:nvCxnSpPr>
          <p:cNvPr id="15" name="Straight Connector 14"/>
          <p:cNvCxnSpPr/>
          <p:nvPr/>
        </p:nvCxnSpPr>
        <p:spPr>
          <a:xfrm flipH="1">
            <a:off x="6851369" y="2415439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362646" y="2130367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8488440" y="2426923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0469640" y="4505179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ight Arrow 4"/>
          <p:cNvSpPr/>
          <p:nvPr/>
        </p:nvSpPr>
        <p:spPr>
          <a:xfrm rot="10800000">
            <a:off x="11470440" y="2425272"/>
            <a:ext cx="334297" cy="2733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9" name="Right Arrow 18"/>
          <p:cNvSpPr/>
          <p:nvPr/>
        </p:nvSpPr>
        <p:spPr>
          <a:xfrm rot="10800000">
            <a:off x="11470439" y="3972380"/>
            <a:ext cx="334297" cy="2733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0" name="Right Arrow 19"/>
          <p:cNvSpPr/>
          <p:nvPr/>
        </p:nvSpPr>
        <p:spPr>
          <a:xfrm rot="10800000">
            <a:off x="11476465" y="5778147"/>
            <a:ext cx="334297" cy="2733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6371303" y="2684473"/>
            <a:ext cx="1915576" cy="141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0959162" y="2958419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9091467" y="5559757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7618284" y="5569590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6" descr="I:\ISO 9000-SHAHZAND\pic\images (60)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647059" y="3218688"/>
            <a:ext cx="2554635" cy="2628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09835902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-987956" y="754349"/>
            <a:ext cx="8143932" cy="4214843"/>
          </a:xfrm>
          <a:extLst/>
        </p:spPr>
        <p:txBody>
          <a:bodyPr>
            <a:noAutofit/>
          </a:bodyPr>
          <a:lstStyle/>
          <a:p>
            <a:pPr marL="0" algn="ctr" rtl="1">
              <a:buNone/>
            </a:pPr>
            <a:r>
              <a:rPr lang="fa-I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شورای توسعه و حمایت ملی</a:t>
            </a:r>
            <a:endParaRPr lang="fa-I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r>
              <a:rPr lang="fa-IR" sz="105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 </a:t>
            </a:r>
            <a:endParaRPr lang="en-US" sz="10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endParaRPr lang="fa-I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endParaRPr lang="fa-I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r>
              <a:rPr lang="fa-I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 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algn="ctr" rtl="1" eaLnBrk="1" hangingPunct="1">
              <a:buNone/>
              <a:defRPr/>
            </a:pPr>
            <a:endParaRPr lang="fa-IR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algn="ctr" rtl="1" eaLnBrk="1" hangingPunct="1">
              <a:buNone/>
              <a:defRPr/>
            </a:pPr>
            <a:endParaRPr lang="fa-IR" sz="1200" dirty="0">
              <a:solidFill>
                <a:srgbClr val="FF0000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 rot="2824626">
            <a:off x="3555505" y="1535455"/>
            <a:ext cx="511175" cy="519113"/>
            <a:chOff x="2064" y="1616"/>
            <a:chExt cx="680" cy="589"/>
          </a:xfrm>
        </p:grpSpPr>
        <p:sp>
          <p:nvSpPr>
            <p:cNvPr id="7" name="AutoShape 9"/>
            <p:cNvSpPr>
              <a:spLocks noChangeArrowheads="1"/>
            </p:cNvSpPr>
            <p:nvPr/>
          </p:nvSpPr>
          <p:spPr bwMode="auto">
            <a:xfrm>
              <a:off x="2064" y="1616"/>
              <a:ext cx="680" cy="589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>
              <a:off x="2109" y="1661"/>
              <a:ext cx="590" cy="500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rgbClr val="00C5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2154" y="1706"/>
              <a:ext cx="499" cy="409"/>
            </a:xfrm>
            <a:prstGeom prst="roundRect">
              <a:avLst>
                <a:gd name="adj" fmla="val 16667"/>
              </a:avLst>
            </a:prstGeom>
            <a:noFill/>
            <a:ln w="1270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 rot="2824626">
            <a:off x="2077454" y="1535731"/>
            <a:ext cx="511175" cy="519113"/>
            <a:chOff x="2064" y="1616"/>
            <a:chExt cx="680" cy="589"/>
          </a:xfrm>
        </p:grpSpPr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2064" y="1616"/>
              <a:ext cx="680" cy="589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2109" y="1661"/>
              <a:ext cx="590" cy="500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rgbClr val="00C5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2154" y="1706"/>
              <a:ext cx="499" cy="409"/>
            </a:xfrm>
            <a:prstGeom prst="roundRect">
              <a:avLst>
                <a:gd name="adj" fmla="val 16667"/>
              </a:avLst>
            </a:prstGeom>
            <a:noFill/>
            <a:ln w="1270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2286" y="288239"/>
            <a:ext cx="5620850" cy="21370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b="15714"/>
          <a:stretch/>
        </p:blipFill>
        <p:spPr>
          <a:xfrm>
            <a:off x="6382286" y="2159208"/>
            <a:ext cx="5620850" cy="3954989"/>
          </a:xfrm>
          <a:prstGeom prst="rect">
            <a:avLst/>
          </a:prstGeom>
        </p:spPr>
      </p:pic>
      <p:pic>
        <p:nvPicPr>
          <p:cNvPr id="14" name="Picture 1" descr="I:\picher\1_2634[1]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553" y="2668868"/>
            <a:ext cx="2933700" cy="24702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5" name="Right Arrow 14"/>
          <p:cNvSpPr/>
          <p:nvPr/>
        </p:nvSpPr>
        <p:spPr>
          <a:xfrm rot="10800000">
            <a:off x="11835987" y="288239"/>
            <a:ext cx="334297" cy="2733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10617518" y="561561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ight Arrow 16"/>
          <p:cNvSpPr/>
          <p:nvPr/>
        </p:nvSpPr>
        <p:spPr>
          <a:xfrm rot="10800000">
            <a:off x="11835986" y="1046797"/>
            <a:ext cx="334297" cy="2733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8" name="Right Arrow 17"/>
          <p:cNvSpPr/>
          <p:nvPr/>
        </p:nvSpPr>
        <p:spPr>
          <a:xfrm rot="10800000">
            <a:off x="11835985" y="3183828"/>
            <a:ext cx="334297" cy="2733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10585457" y="3692314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0958920" y="4226546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0260077" y="4730639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0895040" y="5503423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0825299" y="6041768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9424504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 rot="2824626">
            <a:off x="3048733" y="1872415"/>
            <a:ext cx="511175" cy="519113"/>
            <a:chOff x="2064" y="1616"/>
            <a:chExt cx="680" cy="589"/>
          </a:xfrm>
        </p:grpSpPr>
        <p:sp>
          <p:nvSpPr>
            <p:cNvPr id="7" name="AutoShape 9"/>
            <p:cNvSpPr>
              <a:spLocks noChangeArrowheads="1"/>
            </p:cNvSpPr>
            <p:nvPr/>
          </p:nvSpPr>
          <p:spPr bwMode="auto">
            <a:xfrm>
              <a:off x="2064" y="1616"/>
              <a:ext cx="680" cy="589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>
              <a:off x="2109" y="1661"/>
              <a:ext cx="590" cy="500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rgbClr val="00C5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2154" y="1706"/>
              <a:ext cx="499" cy="409"/>
            </a:xfrm>
            <a:prstGeom prst="roundRect">
              <a:avLst>
                <a:gd name="adj" fmla="val 16667"/>
              </a:avLst>
            </a:prstGeom>
            <a:noFill/>
            <a:ln w="1270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 rot="2824626">
            <a:off x="2537742" y="1325097"/>
            <a:ext cx="511175" cy="519113"/>
            <a:chOff x="2064" y="1616"/>
            <a:chExt cx="680" cy="589"/>
          </a:xfrm>
        </p:grpSpPr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2064" y="1616"/>
              <a:ext cx="680" cy="589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2109" y="1661"/>
              <a:ext cx="590" cy="500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rgbClr val="00C5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2154" y="1706"/>
              <a:ext cx="499" cy="409"/>
            </a:xfrm>
            <a:prstGeom prst="roundRect">
              <a:avLst>
                <a:gd name="adj" fmla="val 16667"/>
              </a:avLst>
            </a:prstGeom>
            <a:noFill/>
            <a:ln w="1270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" name="Title 1"/>
          <p:cNvSpPr txBox="1">
            <a:spLocks/>
          </p:cNvSpPr>
          <p:nvPr/>
        </p:nvSpPr>
        <p:spPr>
          <a:xfrm>
            <a:off x="-905328" y="580378"/>
            <a:ext cx="8143932" cy="820878"/>
          </a:xfrm>
          <a:prstGeom prst="rect">
            <a:avLst/>
          </a:prstGeom>
          <a:extLst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rtl="1">
              <a:buFont typeface="Arial" panose="020B0604020202020204" pitchFamily="34" charset="0"/>
              <a:buNone/>
            </a:pPr>
            <a:r>
              <a:rPr lang="fa-I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شورای توسعه و حمایت استانی</a:t>
            </a:r>
          </a:p>
          <a:p>
            <a:pPr marL="0" algn="ctr" rtl="1">
              <a:buFont typeface="Arial" panose="020B0604020202020204" pitchFamily="34" charset="0"/>
              <a:buNone/>
            </a:pPr>
            <a:r>
              <a:rPr lang="fa-IR" sz="105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 </a:t>
            </a:r>
            <a:endParaRPr lang="en-US" sz="105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Font typeface="Arial" panose="020B0604020202020204" pitchFamily="34" charset="0"/>
              <a:buNone/>
            </a:pPr>
            <a:endParaRPr lang="fa-IR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Font typeface="Arial" panose="020B0604020202020204" pitchFamily="34" charset="0"/>
              <a:buNone/>
            </a:pPr>
            <a:endParaRPr lang="fa-IR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Font typeface="Arial" panose="020B0604020202020204" pitchFamily="34" charset="0"/>
              <a:buNone/>
            </a:pPr>
            <a:r>
              <a:rPr lang="fa-I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 </a:t>
            </a:r>
            <a:endParaRPr lang="en-US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algn="ctr" rtl="1">
              <a:buFont typeface="Arial" panose="020B0604020202020204" pitchFamily="34" charset="0"/>
              <a:buNone/>
              <a:defRPr/>
            </a:pPr>
            <a:endParaRPr lang="fa-IR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algn="ctr" rtl="1">
              <a:buFont typeface="Arial" panose="020B0604020202020204" pitchFamily="34" charset="0"/>
              <a:buNone/>
              <a:defRPr/>
            </a:pPr>
            <a:endParaRPr lang="fa-IR" sz="12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0628" y="422702"/>
            <a:ext cx="5439532" cy="29009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623" y="3323608"/>
            <a:ext cx="5693377" cy="2309813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86"/>
          <a:stretch>
            <a:fillRect/>
          </a:stretch>
        </p:blipFill>
        <p:spPr bwMode="auto">
          <a:xfrm>
            <a:off x="1683893" y="2862687"/>
            <a:ext cx="3171825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ight Arrow 15"/>
          <p:cNvSpPr/>
          <p:nvPr/>
        </p:nvSpPr>
        <p:spPr>
          <a:xfrm rot="10800000">
            <a:off x="11857703" y="422702"/>
            <a:ext cx="334297" cy="2733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10625650" y="710641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ight Arrow 17"/>
          <p:cNvSpPr/>
          <p:nvPr/>
        </p:nvSpPr>
        <p:spPr>
          <a:xfrm rot="10800000">
            <a:off x="11857702" y="1750641"/>
            <a:ext cx="334297" cy="2733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10566671" y="2007291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268643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4048068" y="317851"/>
            <a:ext cx="8143932" cy="4214843"/>
          </a:xfrm>
          <a:extLst/>
        </p:spPr>
        <p:txBody>
          <a:bodyPr>
            <a:noAutofit/>
          </a:bodyPr>
          <a:lstStyle/>
          <a:p>
            <a:pPr algn="ctr" rtl="1" eaLnBrk="1" hangingPunct="1">
              <a:buNone/>
              <a:defRPr/>
            </a:pPr>
            <a:r>
              <a:rPr lang="fa-IR" sz="1200" dirty="0" smtClean="0">
                <a:solidFill>
                  <a:srgbClr val="FF0000"/>
                </a:solidFill>
              </a:rPr>
              <a:t> </a:t>
            </a:r>
            <a:endParaRPr lang="fa-IR" sz="1200" dirty="0">
              <a:solidFill>
                <a:srgbClr val="FF0000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 rot="2824626">
            <a:off x="2546926" y="831257"/>
            <a:ext cx="511175" cy="519113"/>
            <a:chOff x="2064" y="1616"/>
            <a:chExt cx="680" cy="589"/>
          </a:xfrm>
        </p:grpSpPr>
        <p:sp>
          <p:nvSpPr>
            <p:cNvPr id="7" name="AutoShape 9"/>
            <p:cNvSpPr>
              <a:spLocks noChangeArrowheads="1"/>
            </p:cNvSpPr>
            <p:nvPr/>
          </p:nvSpPr>
          <p:spPr bwMode="auto">
            <a:xfrm>
              <a:off x="2064" y="1616"/>
              <a:ext cx="680" cy="589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>
              <a:off x="2109" y="1661"/>
              <a:ext cx="590" cy="500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rgbClr val="00C5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2154" y="1706"/>
              <a:ext cx="499" cy="409"/>
            </a:xfrm>
            <a:prstGeom prst="roundRect">
              <a:avLst>
                <a:gd name="adj" fmla="val 16667"/>
              </a:avLst>
            </a:prstGeom>
            <a:noFill/>
            <a:ln w="1270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 rot="2824626">
            <a:off x="2104171" y="1254612"/>
            <a:ext cx="511175" cy="519113"/>
            <a:chOff x="2064" y="1616"/>
            <a:chExt cx="680" cy="589"/>
          </a:xfrm>
        </p:grpSpPr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2064" y="1616"/>
              <a:ext cx="680" cy="589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2109" y="1661"/>
              <a:ext cx="590" cy="500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rgbClr val="00C5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2154" y="1706"/>
              <a:ext cx="499" cy="409"/>
            </a:xfrm>
            <a:prstGeom prst="roundRect">
              <a:avLst>
                <a:gd name="adj" fmla="val 16667"/>
              </a:avLst>
            </a:prstGeom>
            <a:noFill/>
            <a:ln w="1270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" name="Title 1"/>
          <p:cNvSpPr txBox="1">
            <a:spLocks/>
          </p:cNvSpPr>
          <p:nvPr/>
        </p:nvSpPr>
        <p:spPr>
          <a:xfrm>
            <a:off x="-905328" y="367084"/>
            <a:ext cx="8143932" cy="820878"/>
          </a:xfrm>
          <a:prstGeom prst="rect">
            <a:avLst/>
          </a:prstGeom>
          <a:extLst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rtl="1">
              <a:buFont typeface="Arial" panose="020B0604020202020204" pitchFamily="34" charset="0"/>
              <a:buNone/>
            </a:pPr>
            <a:r>
              <a:rPr lang="fa-I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شورای توسعه و حمایت شهرستانی</a:t>
            </a:r>
          </a:p>
          <a:p>
            <a:pPr marL="0" algn="ctr" rtl="1">
              <a:buFont typeface="Arial" panose="020B0604020202020204" pitchFamily="34" charset="0"/>
              <a:buNone/>
            </a:pPr>
            <a:r>
              <a:rPr lang="fa-IR" sz="105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 </a:t>
            </a:r>
            <a:endParaRPr lang="en-US" sz="105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Font typeface="Arial" panose="020B0604020202020204" pitchFamily="34" charset="0"/>
              <a:buNone/>
            </a:pPr>
            <a:endParaRPr lang="fa-IR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Font typeface="Arial" panose="020B0604020202020204" pitchFamily="34" charset="0"/>
              <a:buNone/>
            </a:pPr>
            <a:endParaRPr lang="fa-IR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Font typeface="Arial" panose="020B0604020202020204" pitchFamily="34" charset="0"/>
              <a:buNone/>
            </a:pPr>
            <a:r>
              <a:rPr lang="fa-I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 </a:t>
            </a:r>
            <a:endParaRPr lang="en-US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algn="ctr" rtl="1">
              <a:buFont typeface="Arial" panose="020B0604020202020204" pitchFamily="34" charset="0"/>
              <a:buNone/>
              <a:defRPr/>
            </a:pPr>
            <a:endParaRPr lang="fa-IR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algn="ctr" rtl="1">
              <a:buFont typeface="Arial" panose="020B0604020202020204" pitchFamily="34" charset="0"/>
              <a:buNone/>
              <a:defRPr/>
            </a:pPr>
            <a:endParaRPr lang="fa-IR" sz="12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8968" y="609888"/>
            <a:ext cx="5765904" cy="5447156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/>
          <a:stretch>
            <a:fillRect/>
          </a:stretch>
        </p:blipFill>
        <p:spPr bwMode="auto">
          <a:xfrm rot="10800000">
            <a:off x="-43441" y="2811378"/>
            <a:ext cx="6130925" cy="3082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ight Arrow 15"/>
          <p:cNvSpPr/>
          <p:nvPr/>
        </p:nvSpPr>
        <p:spPr>
          <a:xfrm rot="10800000">
            <a:off x="11834872" y="640862"/>
            <a:ext cx="334297" cy="2733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10405864" y="914184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ight Arrow 17"/>
          <p:cNvSpPr/>
          <p:nvPr/>
        </p:nvSpPr>
        <p:spPr>
          <a:xfrm rot="10800000">
            <a:off x="11829540" y="1978967"/>
            <a:ext cx="334297" cy="2733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10307813" y="2242455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615711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4291072" y="911115"/>
            <a:ext cx="8143932" cy="828014"/>
          </a:xfrm>
          <a:extLst/>
        </p:spPr>
        <p:txBody>
          <a:bodyPr>
            <a:noAutofit/>
          </a:bodyPr>
          <a:lstStyle/>
          <a:p>
            <a:pPr marL="0" algn="ctr" rtl="1">
              <a:buNone/>
            </a:pPr>
            <a:r>
              <a:rPr lang="fa-I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تاسیس</a:t>
            </a:r>
            <a:endParaRPr lang="fa-IR" sz="1200" dirty="0">
              <a:solidFill>
                <a:srgbClr val="FF0000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 rot="2824626">
            <a:off x="6286412" y="225753"/>
            <a:ext cx="511175" cy="519113"/>
            <a:chOff x="2064" y="1616"/>
            <a:chExt cx="680" cy="589"/>
          </a:xfrm>
        </p:grpSpPr>
        <p:sp>
          <p:nvSpPr>
            <p:cNvPr id="7" name="AutoShape 9"/>
            <p:cNvSpPr>
              <a:spLocks noChangeArrowheads="1"/>
            </p:cNvSpPr>
            <p:nvPr/>
          </p:nvSpPr>
          <p:spPr bwMode="auto">
            <a:xfrm>
              <a:off x="2064" y="1616"/>
              <a:ext cx="680" cy="589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>
              <a:off x="2109" y="1661"/>
              <a:ext cx="590" cy="500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rgbClr val="00C5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2154" y="1706"/>
              <a:ext cx="499" cy="409"/>
            </a:xfrm>
            <a:prstGeom prst="roundRect">
              <a:avLst>
                <a:gd name="adj" fmla="val 16667"/>
              </a:avLst>
            </a:prstGeom>
            <a:noFill/>
            <a:ln w="1270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 rot="2824626">
            <a:off x="10531946" y="1115652"/>
            <a:ext cx="511175" cy="519113"/>
            <a:chOff x="2064" y="1616"/>
            <a:chExt cx="680" cy="589"/>
          </a:xfrm>
        </p:grpSpPr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2064" y="1616"/>
              <a:ext cx="680" cy="589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2109" y="1661"/>
              <a:ext cx="590" cy="500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rgbClr val="00C5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2154" y="1706"/>
              <a:ext cx="499" cy="409"/>
            </a:xfrm>
            <a:prstGeom prst="roundRect">
              <a:avLst>
                <a:gd name="adj" fmla="val 16667"/>
              </a:avLst>
            </a:prstGeom>
            <a:noFill/>
            <a:ln w="1270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582" y="1956129"/>
            <a:ext cx="6240628" cy="3648167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10" y="485034"/>
            <a:ext cx="4286177" cy="208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ight Arrow 14"/>
          <p:cNvSpPr/>
          <p:nvPr/>
        </p:nvSpPr>
        <p:spPr>
          <a:xfrm rot="10800000">
            <a:off x="11836210" y="2102279"/>
            <a:ext cx="334297" cy="2733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9912132" y="2380817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ight Arrow 16"/>
          <p:cNvSpPr/>
          <p:nvPr/>
        </p:nvSpPr>
        <p:spPr>
          <a:xfrm rot="10800000">
            <a:off x="11836209" y="4667534"/>
            <a:ext cx="334297" cy="2733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10973831" y="2930314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0275933" y="3780212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6390968" y="4940855"/>
            <a:ext cx="2483348" cy="104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6" descr="I:\ISO 9000-SHAHZAND\pic\images (53)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712510" y="2704988"/>
            <a:ext cx="4506499" cy="346437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310621564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-681842" y="2146651"/>
            <a:ext cx="8143932" cy="1032773"/>
          </a:xfrm>
          <a:extLst/>
        </p:spPr>
        <p:txBody>
          <a:bodyPr>
            <a:noAutofit/>
          </a:bodyPr>
          <a:lstStyle/>
          <a:p>
            <a:pPr marL="0" algn="ctr" rtl="1">
              <a:buNone/>
            </a:pPr>
            <a:r>
              <a:rPr lang="fa-I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اساسنامه</a:t>
            </a:r>
            <a:endParaRPr lang="fa-IR" sz="12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641" y="407787"/>
            <a:ext cx="5548323" cy="4510500"/>
          </a:xfrm>
          <a:prstGeom prst="rect">
            <a:avLst/>
          </a:prstGeom>
        </p:spPr>
      </p:pic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0000624"/>
              </p:ext>
            </p:extLst>
          </p:nvPr>
        </p:nvGraphicFramePr>
        <p:xfrm>
          <a:off x="944121" y="2973636"/>
          <a:ext cx="5411559" cy="2798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Clip" r:id="rId4" imgW="1036015" imgH="504749" progId="MS_ClipArt_Gallery.2">
                  <p:embed/>
                </p:oleObj>
              </mc:Choice>
              <mc:Fallback>
                <p:oleObj name="Clip" r:id="rId4" imgW="1036015" imgH="50474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121" y="2973636"/>
                        <a:ext cx="5411559" cy="27981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ight Arrow 14"/>
          <p:cNvSpPr/>
          <p:nvPr/>
        </p:nvSpPr>
        <p:spPr>
          <a:xfrm rot="10800000">
            <a:off x="11790080" y="452483"/>
            <a:ext cx="334297" cy="2733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10683384" y="715972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0694230" y="1165565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98" y="218285"/>
            <a:ext cx="2708566" cy="275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742170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-927502" y="1856847"/>
            <a:ext cx="8143932" cy="4214843"/>
          </a:xfrm>
          <a:extLst/>
        </p:spPr>
        <p:txBody>
          <a:bodyPr>
            <a:noAutofit/>
          </a:bodyPr>
          <a:lstStyle/>
          <a:p>
            <a:pPr marL="0" algn="ctr" rtl="1">
              <a:buNone/>
            </a:pPr>
            <a:r>
              <a:rPr lang="fa-I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تاسیس</a:t>
            </a:r>
            <a:endParaRPr lang="fa-IR" sz="1200" dirty="0">
              <a:solidFill>
                <a:srgbClr val="FF0000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 rot="2824626">
            <a:off x="1708153" y="1909431"/>
            <a:ext cx="511175" cy="519113"/>
            <a:chOff x="2064" y="1616"/>
            <a:chExt cx="680" cy="589"/>
          </a:xfrm>
        </p:grpSpPr>
        <p:sp>
          <p:nvSpPr>
            <p:cNvPr id="7" name="AutoShape 9"/>
            <p:cNvSpPr>
              <a:spLocks noChangeArrowheads="1"/>
            </p:cNvSpPr>
            <p:nvPr/>
          </p:nvSpPr>
          <p:spPr bwMode="auto">
            <a:xfrm>
              <a:off x="2064" y="1616"/>
              <a:ext cx="680" cy="589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>
              <a:off x="2109" y="1661"/>
              <a:ext cx="590" cy="500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rgbClr val="00C5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2154" y="1706"/>
              <a:ext cx="499" cy="409"/>
            </a:xfrm>
            <a:prstGeom prst="roundRect">
              <a:avLst>
                <a:gd name="adj" fmla="val 16667"/>
              </a:avLst>
            </a:prstGeom>
            <a:noFill/>
            <a:ln w="1270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 rot="2824626">
            <a:off x="3949681" y="1805321"/>
            <a:ext cx="511175" cy="519113"/>
            <a:chOff x="2064" y="1616"/>
            <a:chExt cx="680" cy="589"/>
          </a:xfrm>
        </p:grpSpPr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2064" y="1616"/>
              <a:ext cx="680" cy="589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2109" y="1661"/>
              <a:ext cx="590" cy="500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rgbClr val="00C5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2154" y="1706"/>
              <a:ext cx="499" cy="409"/>
            </a:xfrm>
            <a:prstGeom prst="roundRect">
              <a:avLst>
                <a:gd name="adj" fmla="val 16667"/>
              </a:avLst>
            </a:prstGeom>
            <a:noFill/>
            <a:ln w="1270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821" y="320528"/>
            <a:ext cx="5983485" cy="5438063"/>
          </a:xfrm>
          <a:prstGeom prst="rect">
            <a:avLst/>
          </a:prstGeom>
        </p:spPr>
      </p:pic>
      <p:pic>
        <p:nvPicPr>
          <p:cNvPr id="14" name="Picture 19" descr="G:\darsi970120\POWER-931103\iso\HSE\axs\dowg5trgnlo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4101" y="2723409"/>
            <a:ext cx="4392495" cy="2831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ight Arrow 14"/>
          <p:cNvSpPr/>
          <p:nvPr/>
        </p:nvSpPr>
        <p:spPr>
          <a:xfrm rot="10800000">
            <a:off x="11635018" y="320528"/>
            <a:ext cx="334297" cy="2733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9004845" y="584016"/>
            <a:ext cx="20029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0141571" y="1044985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0397209" y="1307917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0496545" y="1583221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0453475" y="1856847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0397208" y="2132524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ight Arrow 21"/>
          <p:cNvSpPr/>
          <p:nvPr/>
        </p:nvSpPr>
        <p:spPr>
          <a:xfrm rot="10800000">
            <a:off x="11639826" y="2345067"/>
            <a:ext cx="334297" cy="2733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23" name="Straight Connector 22"/>
          <p:cNvCxnSpPr/>
          <p:nvPr/>
        </p:nvCxnSpPr>
        <p:spPr>
          <a:xfrm flipH="1" flipV="1">
            <a:off x="6380703" y="2618388"/>
            <a:ext cx="4371481" cy="6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ight Arrow 23"/>
          <p:cNvSpPr/>
          <p:nvPr/>
        </p:nvSpPr>
        <p:spPr>
          <a:xfrm rot="10800000">
            <a:off x="11635018" y="2902898"/>
            <a:ext cx="334297" cy="2733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10375527" y="3157485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0752183" y="3935724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6716922" y="4170021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ight Arrow 27"/>
          <p:cNvSpPr/>
          <p:nvPr/>
        </p:nvSpPr>
        <p:spPr>
          <a:xfrm rot="10800000">
            <a:off x="11619729" y="4506265"/>
            <a:ext cx="334297" cy="2733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9942198" y="4740255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10119888" y="5544806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4043892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4048068" y="317851"/>
            <a:ext cx="8143932" cy="4214843"/>
          </a:xfrm>
          <a:extLst/>
        </p:spPr>
        <p:txBody>
          <a:bodyPr>
            <a:noAutofit/>
          </a:bodyPr>
          <a:lstStyle/>
          <a:p>
            <a:pPr marL="0" algn="ctr" rtl="1">
              <a:buNone/>
            </a:pPr>
            <a:r>
              <a:rPr lang="fa-I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تشکل های محلی</a:t>
            </a:r>
            <a:endParaRPr lang="fa-I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r>
              <a:rPr lang="fa-IR" sz="105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 </a:t>
            </a:r>
            <a:endParaRPr lang="en-US" sz="10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endParaRPr lang="fa-I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endParaRPr lang="fa-I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r>
              <a:rPr lang="fa-I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 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algn="ctr" rtl="1" eaLnBrk="1" hangingPunct="1">
              <a:buNone/>
              <a:defRPr/>
            </a:pPr>
            <a:endParaRPr lang="fa-IR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algn="ctr" rtl="1" eaLnBrk="1" hangingPunct="1">
              <a:buNone/>
              <a:defRPr/>
            </a:pPr>
            <a:endParaRPr lang="fa-IR" sz="1200" dirty="0">
              <a:solidFill>
                <a:srgbClr val="FF0000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 rot="2824626">
            <a:off x="2546926" y="831257"/>
            <a:ext cx="511175" cy="519113"/>
            <a:chOff x="2064" y="1616"/>
            <a:chExt cx="680" cy="589"/>
          </a:xfrm>
        </p:grpSpPr>
        <p:sp>
          <p:nvSpPr>
            <p:cNvPr id="7" name="AutoShape 9"/>
            <p:cNvSpPr>
              <a:spLocks noChangeArrowheads="1"/>
            </p:cNvSpPr>
            <p:nvPr/>
          </p:nvSpPr>
          <p:spPr bwMode="auto">
            <a:xfrm>
              <a:off x="2064" y="1616"/>
              <a:ext cx="680" cy="589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>
              <a:off x="2109" y="1661"/>
              <a:ext cx="590" cy="500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rgbClr val="00C5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2154" y="1706"/>
              <a:ext cx="499" cy="409"/>
            </a:xfrm>
            <a:prstGeom prst="roundRect">
              <a:avLst>
                <a:gd name="adj" fmla="val 16667"/>
              </a:avLst>
            </a:prstGeom>
            <a:noFill/>
            <a:ln w="1270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 rot="2824626">
            <a:off x="3134860" y="329863"/>
            <a:ext cx="511175" cy="519113"/>
            <a:chOff x="2064" y="1616"/>
            <a:chExt cx="680" cy="589"/>
          </a:xfrm>
        </p:grpSpPr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2064" y="1616"/>
              <a:ext cx="680" cy="589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2109" y="1661"/>
              <a:ext cx="590" cy="500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rgbClr val="00C5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2154" y="1706"/>
              <a:ext cx="499" cy="409"/>
            </a:xfrm>
            <a:prstGeom prst="roundRect">
              <a:avLst>
                <a:gd name="adj" fmla="val 16667"/>
              </a:avLst>
            </a:prstGeom>
            <a:noFill/>
            <a:ln w="1270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593" y="1284601"/>
            <a:ext cx="7804881" cy="2281342"/>
          </a:xfrm>
          <a:prstGeom prst="rect">
            <a:avLst/>
          </a:prstGeom>
        </p:spPr>
      </p:pic>
      <p:pic>
        <p:nvPicPr>
          <p:cNvPr id="1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363" y="3313812"/>
            <a:ext cx="2998482" cy="300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ight Arrow 14"/>
          <p:cNvSpPr/>
          <p:nvPr/>
        </p:nvSpPr>
        <p:spPr>
          <a:xfrm rot="10800000">
            <a:off x="11734961" y="1349621"/>
            <a:ext cx="334297" cy="2733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485239" y="1622942"/>
            <a:ext cx="12153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041923" y="1622942"/>
            <a:ext cx="12153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9022129" y="2001484"/>
            <a:ext cx="12153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ight Arrow 18"/>
          <p:cNvSpPr/>
          <p:nvPr/>
        </p:nvSpPr>
        <p:spPr>
          <a:xfrm rot="10800000">
            <a:off x="11742416" y="2151951"/>
            <a:ext cx="334297" cy="2733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4907329" y="2704491"/>
            <a:ext cx="12153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9228606" y="3094924"/>
            <a:ext cx="12153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 descr="G:\darsi970120\POWER-931103\iso\HSE\axs\asfa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6660" y="3333505"/>
            <a:ext cx="3333893" cy="3107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768280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5071650" y="344219"/>
            <a:ext cx="8143932" cy="4214843"/>
          </a:xfrm>
          <a:extLst/>
        </p:spPr>
        <p:txBody>
          <a:bodyPr>
            <a:noAutofit/>
          </a:bodyPr>
          <a:lstStyle/>
          <a:p>
            <a:pPr marL="0" algn="ctr" rtl="1">
              <a:buNone/>
            </a:pPr>
            <a:r>
              <a:rPr lang="fa-I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فعالیت های بین المللی</a:t>
            </a:r>
            <a:endParaRPr lang="fa-IR" sz="1200" dirty="0">
              <a:solidFill>
                <a:srgbClr val="FF0000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 rot="2824626">
            <a:off x="5915309" y="482222"/>
            <a:ext cx="511175" cy="519113"/>
            <a:chOff x="2064" y="1616"/>
            <a:chExt cx="680" cy="589"/>
          </a:xfrm>
        </p:grpSpPr>
        <p:sp>
          <p:nvSpPr>
            <p:cNvPr id="7" name="AutoShape 9"/>
            <p:cNvSpPr>
              <a:spLocks noChangeArrowheads="1"/>
            </p:cNvSpPr>
            <p:nvPr/>
          </p:nvSpPr>
          <p:spPr bwMode="auto">
            <a:xfrm>
              <a:off x="2064" y="1616"/>
              <a:ext cx="680" cy="589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>
              <a:off x="2109" y="1661"/>
              <a:ext cx="590" cy="500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rgbClr val="00C5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2154" y="1706"/>
              <a:ext cx="499" cy="409"/>
            </a:xfrm>
            <a:prstGeom prst="roundRect">
              <a:avLst>
                <a:gd name="adj" fmla="val 16667"/>
              </a:avLst>
            </a:prstGeom>
            <a:noFill/>
            <a:ln w="1270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 rot="2824626">
            <a:off x="6792459" y="434536"/>
            <a:ext cx="511175" cy="519113"/>
            <a:chOff x="2064" y="1616"/>
            <a:chExt cx="680" cy="589"/>
          </a:xfrm>
        </p:grpSpPr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2064" y="1616"/>
              <a:ext cx="680" cy="589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2109" y="1661"/>
              <a:ext cx="590" cy="500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rgbClr val="00C5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2154" y="1706"/>
              <a:ext cx="499" cy="409"/>
            </a:xfrm>
            <a:prstGeom prst="roundRect">
              <a:avLst>
                <a:gd name="adj" fmla="val 16667"/>
              </a:avLst>
            </a:prstGeom>
            <a:noFill/>
            <a:ln w="1270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018" y="1090538"/>
            <a:ext cx="5475796" cy="5347125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135" y="330171"/>
            <a:ext cx="2927296" cy="285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ight Arrow 14"/>
          <p:cNvSpPr/>
          <p:nvPr/>
        </p:nvSpPr>
        <p:spPr>
          <a:xfrm rot="10800000">
            <a:off x="11781814" y="1234448"/>
            <a:ext cx="334297" cy="2733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7360091" y="2534579"/>
            <a:ext cx="14456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ight Arrow 16"/>
          <p:cNvSpPr/>
          <p:nvPr/>
        </p:nvSpPr>
        <p:spPr>
          <a:xfrm rot="10800000">
            <a:off x="11781814" y="1975235"/>
            <a:ext cx="334297" cy="2733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6535021" y="1778427"/>
            <a:ext cx="2687251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888010" y="1970317"/>
            <a:ext cx="2687251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0129642" y="3289880"/>
            <a:ext cx="14456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648367" y="3030298"/>
            <a:ext cx="14456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637281" y="3524342"/>
            <a:ext cx="14456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9816649" y="3773194"/>
            <a:ext cx="14456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788080" y="3773194"/>
            <a:ext cx="14456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6960577" y="4076319"/>
            <a:ext cx="14456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0129642" y="4309106"/>
            <a:ext cx="14456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9608802" y="5908469"/>
            <a:ext cx="14456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9911927" y="6437663"/>
            <a:ext cx="14456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3" r="11506"/>
          <a:stretch/>
        </p:blipFill>
        <p:spPr bwMode="auto">
          <a:xfrm>
            <a:off x="1604184" y="3641301"/>
            <a:ext cx="3380942" cy="2975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062271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5071650" y="344219"/>
            <a:ext cx="8143932" cy="4214843"/>
          </a:xfrm>
          <a:extLst/>
        </p:spPr>
        <p:txBody>
          <a:bodyPr>
            <a:noAutofit/>
          </a:bodyPr>
          <a:lstStyle/>
          <a:p>
            <a:pPr marL="0" algn="ctr" rtl="1">
              <a:buNone/>
            </a:pPr>
            <a:r>
              <a:rPr lang="fa-I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فعالیت های بین المللی</a:t>
            </a:r>
            <a:endParaRPr lang="fa-IR" sz="1200" dirty="0">
              <a:solidFill>
                <a:srgbClr val="FF0000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 rot="2824626">
            <a:off x="10951333" y="330426"/>
            <a:ext cx="511175" cy="519113"/>
            <a:chOff x="2064" y="1616"/>
            <a:chExt cx="680" cy="589"/>
          </a:xfrm>
        </p:grpSpPr>
        <p:sp>
          <p:nvSpPr>
            <p:cNvPr id="7" name="AutoShape 9"/>
            <p:cNvSpPr>
              <a:spLocks noChangeArrowheads="1"/>
            </p:cNvSpPr>
            <p:nvPr/>
          </p:nvSpPr>
          <p:spPr bwMode="auto">
            <a:xfrm>
              <a:off x="2064" y="1616"/>
              <a:ext cx="680" cy="589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>
              <a:off x="2109" y="1661"/>
              <a:ext cx="590" cy="500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rgbClr val="00C5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2154" y="1706"/>
              <a:ext cx="499" cy="409"/>
            </a:xfrm>
            <a:prstGeom prst="roundRect">
              <a:avLst>
                <a:gd name="adj" fmla="val 16667"/>
              </a:avLst>
            </a:prstGeom>
            <a:noFill/>
            <a:ln w="1270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 rot="2824626">
            <a:off x="6792459" y="434536"/>
            <a:ext cx="511175" cy="519113"/>
            <a:chOff x="2064" y="1616"/>
            <a:chExt cx="680" cy="589"/>
          </a:xfrm>
        </p:grpSpPr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2064" y="1616"/>
              <a:ext cx="680" cy="589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2109" y="1661"/>
              <a:ext cx="590" cy="500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rgbClr val="00C5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2154" y="1706"/>
              <a:ext cx="499" cy="409"/>
            </a:xfrm>
            <a:prstGeom prst="roundRect">
              <a:avLst>
                <a:gd name="adj" fmla="val 16667"/>
              </a:avLst>
            </a:prstGeom>
            <a:noFill/>
            <a:ln w="1270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5705" y="1104702"/>
            <a:ext cx="5657113" cy="2691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232" y="3478561"/>
            <a:ext cx="5584586" cy="3255563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0800000">
            <a:off x="11857703" y="1104702"/>
            <a:ext cx="334297" cy="2733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10326962" y="2427537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683922" y="1373106"/>
            <a:ext cx="4407064" cy="155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940084" y="1646949"/>
            <a:ext cx="4407064" cy="155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010038" y="1909836"/>
            <a:ext cx="4407064" cy="155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Arrow 19"/>
          <p:cNvSpPr/>
          <p:nvPr/>
        </p:nvSpPr>
        <p:spPr>
          <a:xfrm rot="10800000">
            <a:off x="11857702" y="2117709"/>
            <a:ext cx="334297" cy="2733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1" name="Right Arrow 20"/>
          <p:cNvSpPr/>
          <p:nvPr/>
        </p:nvSpPr>
        <p:spPr>
          <a:xfrm rot="10800000">
            <a:off x="11857703" y="4585319"/>
            <a:ext cx="334297" cy="2733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2" name="Right Arrow 21"/>
          <p:cNvSpPr/>
          <p:nvPr/>
        </p:nvSpPr>
        <p:spPr>
          <a:xfrm rot="10800000">
            <a:off x="11857703" y="5896990"/>
            <a:ext cx="334297" cy="2733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7386405" y="2918258"/>
            <a:ext cx="4407064" cy="155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1007688" y="3451991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1082039" y="3804664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0752049" y="4063919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0638591" y="4858640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10331704" y="6177941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704" y="1388642"/>
            <a:ext cx="3616075" cy="4247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22729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1EFBF69-DC86-41F8-A9F2-B26352116DA7}" type="slidenum">
              <a:rPr lang="fa-IR" altLang="en-US">
                <a:solidFill>
                  <a:srgbClr val="424242"/>
                </a:solidFill>
                <a:latin typeface="Constantia" pitchFamily="18" charset="0"/>
                <a:ea typeface="Majalla UI"/>
                <a:cs typeface="Majalla UI"/>
              </a:rPr>
              <a:pPr/>
              <a:t>3</a:t>
            </a:fld>
            <a:endParaRPr lang="fa-IR" altLang="en-US">
              <a:solidFill>
                <a:srgbClr val="424242"/>
              </a:solidFill>
              <a:latin typeface="Constantia" pitchFamily="18" charset="0"/>
              <a:ea typeface="Majalla UI"/>
              <a:cs typeface="Majalla UI"/>
            </a:endParaRPr>
          </a:p>
        </p:txBody>
      </p:sp>
      <p:sp>
        <p:nvSpPr>
          <p:cNvPr id="143364" name="Title 1"/>
          <p:cNvSpPr>
            <a:spLocks noGrp="1"/>
          </p:cNvSpPr>
          <p:nvPr>
            <p:ph type="title"/>
          </p:nvPr>
        </p:nvSpPr>
        <p:spPr>
          <a:xfrm>
            <a:off x="1809750" y="-38735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82880"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fa-IR" sz="4800" b="1" dirty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cs typeface="B Titr" pitchFamily="2" charset="-78"/>
              </a:rPr>
              <a:t>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847976" y="1175835"/>
            <a:ext cx="7569225" cy="30226"/>
          </a:xfrm>
          <a:prstGeom prst="line">
            <a:avLst/>
          </a:prstGeom>
          <a:ln w="381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499625" y="1737793"/>
            <a:ext cx="8332327" cy="45069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normAutofit/>
          </a:bodyPr>
          <a:lstStyle>
            <a:lvl1pPr marL="273050" indent="-27305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FF2CA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Majalla UI"/>
                <a:cs typeface="+mn-cs"/>
              </a:defRPr>
            </a:lvl1pPr>
            <a:lvl2pPr marL="639763" indent="-246063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Majalla UI"/>
                <a:cs typeface="+mn-cs"/>
              </a:defRPr>
            </a:lvl2pPr>
            <a:lvl3pPr marL="914400" indent="-246063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Majalla UI"/>
                <a:cs typeface="+mn-cs"/>
              </a:defRPr>
            </a:lvl3pPr>
            <a:lvl4pPr marL="1187450" indent="-20955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FF2CA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Majalla UI"/>
                <a:cs typeface="+mn-cs"/>
              </a:defRPr>
            </a:lvl4pPr>
            <a:lvl5pPr marL="1462088" indent="-20955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Majalla UI"/>
                <a:cs typeface="+mn-cs"/>
              </a:defRPr>
            </a:lvl5pPr>
            <a:lvl6pPr marL="1737360" indent="-210312" algn="r" rtl="1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r" rtl="1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r" rtl="1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r" rtl="1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spcAft>
                <a:spcPts val="0"/>
              </a:spcAft>
              <a:buNone/>
              <a:defRPr/>
            </a:pPr>
            <a:r>
              <a:rPr lang="fa-I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1. مقدمه و تبیین نگاه حاکمیت به حوزه تشکل ها</a:t>
            </a:r>
          </a:p>
          <a:p>
            <a:pPr marL="0" indent="0" algn="just" fontAlgn="auto">
              <a:spcAft>
                <a:spcPts val="0"/>
              </a:spcAft>
              <a:buNone/>
              <a:defRPr/>
            </a:pPr>
            <a:endParaRPr lang="fa-I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  <a:p>
            <a:pPr marL="0" indent="0" algn="just" fontAlgn="auto">
              <a:spcAft>
                <a:spcPts val="0"/>
              </a:spcAft>
              <a:buNone/>
              <a:defRPr/>
            </a:pPr>
            <a:r>
              <a:rPr lang="fa-I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2-بررسی قوانین موثر</a:t>
            </a:r>
          </a:p>
          <a:p>
            <a:pPr marL="0" indent="0" algn="just" fontAlgn="auto">
              <a:spcAft>
                <a:spcPts val="0"/>
              </a:spcAft>
              <a:buNone/>
              <a:defRPr/>
            </a:pPr>
            <a:endParaRPr lang="fa-I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  <a:p>
            <a:pPr marL="0" indent="0" algn="just" fontAlgn="auto">
              <a:spcAft>
                <a:spcPts val="0"/>
              </a:spcAft>
              <a:buNone/>
              <a:defRPr/>
            </a:pPr>
            <a:r>
              <a:rPr lang="fa-I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3.افق پیش رو در دریچه قوانین</a:t>
            </a:r>
          </a:p>
          <a:p>
            <a:pPr marL="0" indent="0" algn="just" fontAlgn="auto">
              <a:spcAft>
                <a:spcPts val="0"/>
              </a:spcAft>
              <a:buNone/>
              <a:defRPr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1743074" y="53752"/>
            <a:ext cx="864589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182880" rtl="1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fa-IR" sz="3200" b="1" kern="0" dirty="0" smtClean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cs typeface="B Titr" pitchFamily="2" charset="-78"/>
              </a:rPr>
              <a:t>سه بخش ارائه امروز</a:t>
            </a:r>
            <a:endParaRPr lang="fa-IR" sz="3200" b="1" kern="0" dirty="0"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cs typeface="B Titr" pitchFamily="2" charset="-78"/>
            </a:endParaRPr>
          </a:p>
        </p:txBody>
      </p:sp>
      <p:pic>
        <p:nvPicPr>
          <p:cNvPr id="10" name="Picture 2" descr="D:\تصاویر\عكس هاي پاورپونتي\New Folder (5)\puzzled_house_workers_500_clr_526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927" y="1630552"/>
            <a:ext cx="5768654" cy="5087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3" descr="G:\darsi970120\POWER-931103\iso\HSE\axs\fawfa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279" y="3969110"/>
            <a:ext cx="1885950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10348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/>
          </p:cNvSpPr>
          <p:nvPr>
            <p:ph idx="1"/>
          </p:nvPr>
        </p:nvSpPr>
        <p:spPr>
          <a:xfrm>
            <a:off x="3466531" y="1361136"/>
            <a:ext cx="8352429" cy="5377981"/>
          </a:xfrm>
        </p:spPr>
        <p:txBody>
          <a:bodyPr rtlCol="1">
            <a:normAutofit/>
          </a:bodyPr>
          <a:lstStyle/>
          <a:p>
            <a:pPr marL="669925" indent="-533400" algn="r" rtl="1">
              <a:buNone/>
              <a:defRPr/>
            </a:pPr>
            <a:r>
              <a:rPr lang="fa-IR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طبق تبصره يك ماده 6 ؛ </a:t>
            </a:r>
            <a:r>
              <a:rPr lang="fa-IR" sz="21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قبل از دريافت منابع مالي  خارجي</a:t>
            </a:r>
            <a:r>
              <a:rPr lang="fa-IR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، مدارك ذيل به هيات نظارت مربوطه ارائه مي شود: </a:t>
            </a:r>
          </a:p>
          <a:p>
            <a:pPr marL="669925" indent="-533400" algn="r" rtl="1">
              <a:buNone/>
              <a:defRPr/>
            </a:pPr>
            <a:endParaRPr lang="fa-IR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marL="669925" indent="-533400" algn="r" rtl="1">
              <a:buFont typeface="Wingdings 2" panose="05020102010507070707" pitchFamily="18" charset="2"/>
              <a:buAutoNum type="arabicPeriod"/>
              <a:defRPr/>
            </a:pPr>
            <a:r>
              <a:rPr lang="fa-IR" sz="21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مشخصات منبع </a:t>
            </a:r>
            <a:r>
              <a:rPr lang="fa-IR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ارائه كننده كمك مالي</a:t>
            </a:r>
          </a:p>
          <a:p>
            <a:pPr marL="669925" indent="-533400" algn="r" rtl="1">
              <a:buFont typeface="Wingdings 2" panose="05020102010507070707" pitchFamily="18" charset="2"/>
              <a:buAutoNum type="arabicPeriod"/>
              <a:defRPr/>
            </a:pPr>
            <a:r>
              <a:rPr lang="fa-IR" sz="21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ميزان</a:t>
            </a:r>
            <a:r>
              <a:rPr lang="fa-IR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كمك دريافتي  </a:t>
            </a:r>
          </a:p>
          <a:p>
            <a:pPr marL="669925" indent="-533400" algn="r" rtl="1">
              <a:buFont typeface="Wingdings 2" panose="05020102010507070707" pitchFamily="18" charset="2"/>
              <a:buAutoNum type="arabicPeriod"/>
              <a:defRPr/>
            </a:pPr>
            <a:r>
              <a:rPr lang="fa-IR" sz="21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چگونگي</a:t>
            </a:r>
            <a:r>
              <a:rPr lang="fa-IR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دريافت كمك مالي </a:t>
            </a:r>
          </a:p>
          <a:p>
            <a:pPr marL="669925" indent="-533400" algn="r" rtl="1">
              <a:buFont typeface="Wingdings 2" panose="05020102010507070707" pitchFamily="18" charset="2"/>
              <a:buAutoNum type="arabicPeriod"/>
              <a:defRPr/>
            </a:pPr>
            <a:r>
              <a:rPr lang="fa-IR" sz="21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يك نسخه </a:t>
            </a:r>
            <a:r>
              <a:rPr lang="fa-IR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از قرارداد يا پروژه موضوع كمك مالي </a:t>
            </a:r>
          </a:p>
          <a:p>
            <a:pPr marL="669925" indent="-533400" algn="r" rtl="1">
              <a:buFont typeface="Wingdings 2" panose="05020102010507070707" pitchFamily="18" charset="2"/>
              <a:buAutoNum type="arabicPeriod"/>
              <a:defRPr/>
            </a:pPr>
            <a:endParaRPr lang="fa-IR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marL="136525" indent="0" algn="r" rtl="1">
              <a:buNone/>
              <a:defRPr/>
            </a:pPr>
            <a:r>
              <a:rPr lang="fa-IR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تبصره 2- دریافت کمک از مجامع رسمی بین‌المللی و منطقه‌ای و آژانسهای وابسته به سازمان ملل، </a:t>
            </a:r>
            <a:r>
              <a:rPr lang="fa-IR" sz="21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نیاز به دریافت </a:t>
            </a:r>
            <a:r>
              <a:rPr lang="fa-IR" sz="21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مجوز ندارد</a:t>
            </a:r>
            <a:r>
              <a:rPr lang="fa-IR" sz="21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. </a:t>
            </a:r>
            <a:r>
              <a:rPr lang="fa-IR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فهرست سازمانهای یادشده توسط وزارت امور خارجه تهیه می‌شود و در اختیار هیأت نظارت قرار می‌گیرد. </a:t>
            </a:r>
          </a:p>
          <a:p>
            <a:pPr marL="669925" indent="-533400" algn="r" rtl="1">
              <a:buFont typeface="Wingdings 2" panose="05020102010507070707" pitchFamily="18" charset="2"/>
              <a:buAutoNum type="arabicPeriod"/>
              <a:defRPr/>
            </a:pPr>
            <a:endParaRPr lang="fa-IR" sz="21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marL="136525" indent="0" algn="r" rtl="1">
              <a:buNone/>
              <a:defRPr/>
            </a:pPr>
            <a:endParaRPr lang="fa-IR" sz="18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marL="669925" indent="-533400" algn="r" rtl="1">
              <a:defRPr/>
            </a:pPr>
            <a:endParaRPr lang="fa-I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pic>
        <p:nvPicPr>
          <p:cNvPr id="2662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2" y="416197"/>
            <a:ext cx="1958975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2557239"/>
            <a:ext cx="20256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5" t="26704" r="13000"/>
          <a:stretch>
            <a:fillRect/>
          </a:stretch>
        </p:blipFill>
        <p:spPr bwMode="auto">
          <a:xfrm>
            <a:off x="269299" y="3617729"/>
            <a:ext cx="3059832" cy="293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3858132" y="957471"/>
            <a:ext cx="7569225" cy="30226"/>
          </a:xfrm>
          <a:prstGeom prst="line">
            <a:avLst/>
          </a:prstGeom>
          <a:ln w="381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 bwMode="auto">
          <a:xfrm>
            <a:off x="4416138" y="-155303"/>
            <a:ext cx="64532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18288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fa-IR" sz="3200" b="1" kern="0" dirty="0" smtClean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cs typeface="B Titr" pitchFamily="2" charset="-78"/>
              </a:rPr>
              <a:t>فعالیت بین المللی –آئین نامه (سال 84) </a:t>
            </a:r>
            <a:endParaRPr lang="fa-IR" sz="3200" b="1" kern="0" dirty="0"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798958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4048068" y="317851"/>
            <a:ext cx="8143932" cy="4214843"/>
          </a:xfrm>
          <a:extLst/>
        </p:spPr>
        <p:txBody>
          <a:bodyPr>
            <a:noAutofit/>
          </a:bodyPr>
          <a:lstStyle/>
          <a:p>
            <a:pPr marL="0" algn="ctr" rtl="1">
              <a:buNone/>
            </a:pPr>
            <a:r>
              <a:rPr lang="fa-I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حقوق تشکل ها</a:t>
            </a:r>
            <a:endParaRPr lang="fa-I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r>
              <a:rPr lang="fa-IR" sz="105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 </a:t>
            </a:r>
            <a:endParaRPr lang="en-US" sz="10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endParaRPr lang="fa-I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endParaRPr lang="fa-I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r>
              <a:rPr lang="fa-I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 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algn="ctr" rtl="1" eaLnBrk="1" hangingPunct="1">
              <a:buNone/>
              <a:defRPr/>
            </a:pPr>
            <a:endParaRPr lang="fa-IR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algn="ctr" rtl="1" eaLnBrk="1" hangingPunct="1">
              <a:buNone/>
              <a:defRPr/>
            </a:pPr>
            <a:endParaRPr lang="fa-IR" sz="1200" dirty="0">
              <a:solidFill>
                <a:srgbClr val="FF0000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 rot="2824626">
            <a:off x="2546926" y="831257"/>
            <a:ext cx="511175" cy="519113"/>
            <a:chOff x="2064" y="1616"/>
            <a:chExt cx="680" cy="589"/>
          </a:xfrm>
        </p:grpSpPr>
        <p:sp>
          <p:nvSpPr>
            <p:cNvPr id="7" name="AutoShape 9"/>
            <p:cNvSpPr>
              <a:spLocks noChangeArrowheads="1"/>
            </p:cNvSpPr>
            <p:nvPr/>
          </p:nvSpPr>
          <p:spPr bwMode="auto">
            <a:xfrm>
              <a:off x="2064" y="1616"/>
              <a:ext cx="680" cy="589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>
              <a:off x="2109" y="1661"/>
              <a:ext cx="590" cy="500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rgbClr val="00C5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2154" y="1706"/>
              <a:ext cx="499" cy="409"/>
            </a:xfrm>
            <a:prstGeom prst="roundRect">
              <a:avLst>
                <a:gd name="adj" fmla="val 16667"/>
              </a:avLst>
            </a:prstGeom>
            <a:noFill/>
            <a:ln w="1270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 rot="2824626">
            <a:off x="3134860" y="329863"/>
            <a:ext cx="511175" cy="519113"/>
            <a:chOff x="2064" y="1616"/>
            <a:chExt cx="680" cy="589"/>
          </a:xfrm>
        </p:grpSpPr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2064" y="1616"/>
              <a:ext cx="680" cy="589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2109" y="1661"/>
              <a:ext cx="590" cy="500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rgbClr val="00C5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2154" y="1706"/>
              <a:ext cx="499" cy="409"/>
            </a:xfrm>
            <a:prstGeom prst="roundRect">
              <a:avLst>
                <a:gd name="adj" fmla="val 16667"/>
              </a:avLst>
            </a:prstGeom>
            <a:noFill/>
            <a:ln w="1270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713" y="1090538"/>
            <a:ext cx="7089454" cy="5133281"/>
          </a:xfrm>
          <a:prstGeom prst="rect">
            <a:avLst/>
          </a:prstGeom>
        </p:spPr>
      </p:pic>
      <p:pic>
        <p:nvPicPr>
          <p:cNvPr id="14" name="Picture 15" descr="G:\darsi970120\POWER-931103\iso\HSE\axs\bfdbfd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943" y="1658159"/>
            <a:ext cx="2295880" cy="1625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ight Arrow 14"/>
          <p:cNvSpPr/>
          <p:nvPr/>
        </p:nvSpPr>
        <p:spPr>
          <a:xfrm rot="10800000">
            <a:off x="11601018" y="1181414"/>
            <a:ext cx="334297" cy="2733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7502013" y="1454735"/>
            <a:ext cx="2575362" cy="52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8223440" y="1778063"/>
            <a:ext cx="2575362" cy="52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8480667" y="2470805"/>
            <a:ext cx="2575362" cy="52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8579514" y="2840219"/>
            <a:ext cx="2575362" cy="52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8223440" y="3160938"/>
            <a:ext cx="2575362" cy="52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8412531" y="4217877"/>
            <a:ext cx="2575362" cy="52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8533156" y="4872406"/>
            <a:ext cx="2575362" cy="52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7908807" y="5542895"/>
            <a:ext cx="2575362" cy="52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8412531" y="6282375"/>
            <a:ext cx="2575362" cy="52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1" descr="G:\darsi970120\POWER-931103\iso\HSE\axs\images (300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5611" y="3486874"/>
            <a:ext cx="3074087" cy="2511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531925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4048068" y="317851"/>
            <a:ext cx="8143932" cy="4214843"/>
          </a:xfrm>
          <a:extLst/>
        </p:spPr>
        <p:txBody>
          <a:bodyPr>
            <a:noAutofit/>
          </a:bodyPr>
          <a:lstStyle/>
          <a:p>
            <a:pPr marL="0" algn="ctr" rtl="1">
              <a:buNone/>
            </a:pPr>
            <a:r>
              <a:rPr lang="fa-I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            </a:t>
            </a:r>
            <a:r>
              <a:rPr lang="fa-I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تکالیف</a:t>
            </a:r>
            <a:endParaRPr lang="fa-I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r>
              <a:rPr lang="fa-IR" sz="105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 </a:t>
            </a:r>
            <a:endParaRPr lang="en-US" sz="10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endParaRPr lang="fa-I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endParaRPr lang="fa-I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r>
              <a:rPr lang="fa-I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 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algn="ctr" rtl="1" eaLnBrk="1" hangingPunct="1">
              <a:buNone/>
              <a:defRPr/>
            </a:pPr>
            <a:endParaRPr lang="fa-IR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algn="ctr" rtl="1" eaLnBrk="1" hangingPunct="1">
              <a:buNone/>
              <a:defRPr/>
            </a:pPr>
            <a:endParaRPr lang="fa-IR" sz="12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548" y="1090538"/>
            <a:ext cx="8024291" cy="1170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1562" y="1979455"/>
            <a:ext cx="7694423" cy="2408744"/>
          </a:xfrm>
          <a:prstGeom prst="rect">
            <a:avLst/>
          </a:prstGeom>
        </p:spPr>
      </p:pic>
      <p:pic>
        <p:nvPicPr>
          <p:cNvPr id="14" name="Picture 12" descr="G:\darsi970120\POWER-931103\iso\HSE\axs\images (299).jpg"/>
          <p:cNvPicPr>
            <a:picLocks noChangeAspect="1" noChangeArrowheads="1"/>
          </p:cNvPicPr>
          <p:nvPr/>
        </p:nvPicPr>
        <p:blipFill>
          <a:blip r:embed="rId4" cstate="print"/>
          <a:srcRect r="13412"/>
          <a:stretch>
            <a:fillRect/>
          </a:stretch>
        </p:blipFill>
        <p:spPr bwMode="auto">
          <a:xfrm>
            <a:off x="7593464" y="4929594"/>
            <a:ext cx="1878929" cy="1928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ight Arrow 14"/>
          <p:cNvSpPr/>
          <p:nvPr/>
        </p:nvSpPr>
        <p:spPr>
          <a:xfrm rot="10800000">
            <a:off x="11803770" y="2957756"/>
            <a:ext cx="334297" cy="2733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7177549" y="1377269"/>
            <a:ext cx="17796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ight Arrow 16"/>
          <p:cNvSpPr/>
          <p:nvPr/>
        </p:nvSpPr>
        <p:spPr>
          <a:xfrm rot="10800000">
            <a:off x="11736009" y="1103948"/>
            <a:ext cx="334297" cy="2733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8" name="Right Arrow 17"/>
          <p:cNvSpPr/>
          <p:nvPr/>
        </p:nvSpPr>
        <p:spPr>
          <a:xfrm rot="10800000">
            <a:off x="11803771" y="2171660"/>
            <a:ext cx="334297" cy="2733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9" name="Right Arrow 18"/>
          <p:cNvSpPr/>
          <p:nvPr/>
        </p:nvSpPr>
        <p:spPr>
          <a:xfrm rot="10800000">
            <a:off x="11803770" y="3607190"/>
            <a:ext cx="334297" cy="2733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5437239" y="2444981"/>
            <a:ext cx="3668464" cy="155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6956323" y="3209413"/>
            <a:ext cx="3668464" cy="155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565059" y="3880511"/>
            <a:ext cx="3668464" cy="155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7316233" y="4380448"/>
            <a:ext cx="3668464" cy="155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8" descr="I:\ISO 9000-SHAHZAND\pic\images (63)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280097" y="2006233"/>
            <a:ext cx="3714038" cy="26290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15646710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4048068" y="317851"/>
            <a:ext cx="8143932" cy="4214843"/>
          </a:xfrm>
          <a:extLst/>
        </p:spPr>
        <p:txBody>
          <a:bodyPr>
            <a:noAutofit/>
          </a:bodyPr>
          <a:lstStyle/>
          <a:p>
            <a:pPr marL="0" algn="ctr" rtl="1">
              <a:buNone/>
            </a:pPr>
            <a:r>
              <a:rPr lang="fa-I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            </a:t>
            </a:r>
            <a:r>
              <a:rPr lang="fa-I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رسیدگی به تخلفات</a:t>
            </a:r>
            <a:endParaRPr lang="fa-I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r>
              <a:rPr lang="fa-IR" sz="105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 </a:t>
            </a:r>
            <a:endParaRPr lang="en-US" sz="10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endParaRPr lang="fa-I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endParaRPr lang="fa-I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r>
              <a:rPr lang="fa-I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 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algn="ctr" rtl="1" eaLnBrk="1" hangingPunct="1">
              <a:buNone/>
              <a:defRPr/>
            </a:pPr>
            <a:endParaRPr lang="fa-IR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algn="ctr" rtl="1" eaLnBrk="1" hangingPunct="1">
              <a:buNone/>
              <a:defRPr/>
            </a:pPr>
            <a:endParaRPr lang="fa-IR" sz="1200" dirty="0">
              <a:solidFill>
                <a:srgbClr val="FF0000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 rot="2824626">
            <a:off x="2546926" y="831257"/>
            <a:ext cx="511175" cy="519113"/>
            <a:chOff x="2064" y="1616"/>
            <a:chExt cx="680" cy="589"/>
          </a:xfrm>
        </p:grpSpPr>
        <p:sp>
          <p:nvSpPr>
            <p:cNvPr id="7" name="AutoShape 9"/>
            <p:cNvSpPr>
              <a:spLocks noChangeArrowheads="1"/>
            </p:cNvSpPr>
            <p:nvPr/>
          </p:nvSpPr>
          <p:spPr bwMode="auto">
            <a:xfrm>
              <a:off x="2064" y="1616"/>
              <a:ext cx="680" cy="589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>
              <a:off x="2109" y="1661"/>
              <a:ext cx="590" cy="500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rgbClr val="00C5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2154" y="1706"/>
              <a:ext cx="499" cy="409"/>
            </a:xfrm>
            <a:prstGeom prst="roundRect">
              <a:avLst>
                <a:gd name="adj" fmla="val 16667"/>
              </a:avLst>
            </a:prstGeom>
            <a:noFill/>
            <a:ln w="1270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 rot="2824626">
            <a:off x="3134860" y="329863"/>
            <a:ext cx="511175" cy="519113"/>
            <a:chOff x="2064" y="1616"/>
            <a:chExt cx="680" cy="589"/>
          </a:xfrm>
        </p:grpSpPr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2064" y="1616"/>
              <a:ext cx="680" cy="589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2109" y="1661"/>
              <a:ext cx="590" cy="500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rgbClr val="00C5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2154" y="1706"/>
              <a:ext cx="499" cy="409"/>
            </a:xfrm>
            <a:prstGeom prst="roundRect">
              <a:avLst>
                <a:gd name="adj" fmla="val 16667"/>
              </a:avLst>
            </a:prstGeom>
            <a:noFill/>
            <a:ln w="1270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927" y="1090538"/>
            <a:ext cx="6257824" cy="32903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44" y="1724117"/>
            <a:ext cx="3425833" cy="4373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ight Arrow 14"/>
          <p:cNvSpPr/>
          <p:nvPr/>
        </p:nvSpPr>
        <p:spPr>
          <a:xfrm rot="10800000">
            <a:off x="11661578" y="1181414"/>
            <a:ext cx="334297" cy="2733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416579" y="1454735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0019071" y="1714284"/>
            <a:ext cx="1377548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825613" y="1795046"/>
            <a:ext cx="1377548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744929" y="2271909"/>
            <a:ext cx="4856359" cy="190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7" descr="I:\ISO 9000-SHAHZAND\pic\images (40)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5160100" y="4663771"/>
            <a:ext cx="2512957" cy="1666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84052963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4048068" y="317851"/>
            <a:ext cx="8143932" cy="4214843"/>
          </a:xfrm>
          <a:extLst/>
        </p:spPr>
        <p:txBody>
          <a:bodyPr>
            <a:noAutofit/>
          </a:bodyPr>
          <a:lstStyle/>
          <a:p>
            <a:pPr marL="0" algn="ctr" rtl="1">
              <a:buNone/>
            </a:pPr>
            <a:r>
              <a:rPr lang="fa-I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            </a:t>
            </a:r>
            <a:r>
              <a:rPr lang="fa-I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حمایت ها</a:t>
            </a:r>
            <a:endParaRPr lang="fa-I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r>
              <a:rPr lang="fa-IR" sz="105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 </a:t>
            </a:r>
            <a:endParaRPr lang="en-US" sz="10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endParaRPr lang="fa-I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endParaRPr lang="fa-I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r>
              <a:rPr lang="fa-I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 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algn="ctr" rtl="1" eaLnBrk="1" hangingPunct="1">
              <a:buNone/>
              <a:defRPr/>
            </a:pPr>
            <a:endParaRPr lang="fa-IR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algn="ctr" rtl="1" eaLnBrk="1" hangingPunct="1">
              <a:buNone/>
              <a:defRPr/>
            </a:pPr>
            <a:endParaRPr lang="fa-IR" sz="1200" dirty="0">
              <a:solidFill>
                <a:srgbClr val="FF0000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 rot="2824626">
            <a:off x="2311297" y="380361"/>
            <a:ext cx="511175" cy="519113"/>
            <a:chOff x="2064" y="1616"/>
            <a:chExt cx="680" cy="589"/>
          </a:xfrm>
        </p:grpSpPr>
        <p:sp>
          <p:nvSpPr>
            <p:cNvPr id="7" name="AutoShape 9"/>
            <p:cNvSpPr>
              <a:spLocks noChangeArrowheads="1"/>
            </p:cNvSpPr>
            <p:nvPr/>
          </p:nvSpPr>
          <p:spPr bwMode="auto">
            <a:xfrm>
              <a:off x="2064" y="1616"/>
              <a:ext cx="680" cy="589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>
              <a:off x="2109" y="1661"/>
              <a:ext cx="590" cy="500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rgbClr val="00C5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2154" y="1706"/>
              <a:ext cx="499" cy="409"/>
            </a:xfrm>
            <a:prstGeom prst="roundRect">
              <a:avLst>
                <a:gd name="adj" fmla="val 16667"/>
              </a:avLst>
            </a:prstGeom>
            <a:noFill/>
            <a:ln w="1270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 rot="2824626">
            <a:off x="3134860" y="329863"/>
            <a:ext cx="511175" cy="519113"/>
            <a:chOff x="2064" y="1616"/>
            <a:chExt cx="680" cy="589"/>
          </a:xfrm>
        </p:grpSpPr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2064" y="1616"/>
              <a:ext cx="680" cy="589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2109" y="1661"/>
              <a:ext cx="590" cy="500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rgbClr val="00C5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2154" y="1706"/>
              <a:ext cx="499" cy="409"/>
            </a:xfrm>
            <a:prstGeom prst="roundRect">
              <a:avLst>
                <a:gd name="adj" fmla="val 16667"/>
              </a:avLst>
            </a:prstGeom>
            <a:noFill/>
            <a:ln w="1270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134" y="1196469"/>
            <a:ext cx="8272297" cy="1228803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 rot="10800000">
            <a:off x="11460770" y="1286202"/>
            <a:ext cx="334297" cy="2733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4178710" y="1559523"/>
            <a:ext cx="6318258" cy="347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4377417" y="1939934"/>
            <a:ext cx="6318258" cy="347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6" descr="I:\ISO 9000-SHAHZAND\pic\images (34)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43745" y="2155007"/>
            <a:ext cx="3457575" cy="1323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9" name="Picture 5" descr="F:\picher\darsi\martaa\4w76vy12upbdd6s8llz6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4748980" y="3303890"/>
            <a:ext cx="6070035" cy="25691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" name="Picture 6" descr="I:\ISO 9000-SHAHZAND\pic\images (22)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154958" y="3860331"/>
            <a:ext cx="3599614" cy="29186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536274061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4976116" y="440680"/>
            <a:ext cx="8143932" cy="4214843"/>
          </a:xfrm>
          <a:extLst/>
        </p:spPr>
        <p:txBody>
          <a:bodyPr>
            <a:noAutofit/>
          </a:bodyPr>
          <a:lstStyle/>
          <a:p>
            <a:pPr marL="0" algn="ctr" rtl="1">
              <a:buNone/>
            </a:pPr>
            <a:r>
              <a:rPr lang="fa-I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            </a:t>
            </a:r>
            <a:r>
              <a:rPr lang="fa-I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انحلال و سایر مقررات</a:t>
            </a:r>
            <a:endParaRPr lang="fa-I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r>
              <a:rPr lang="fa-IR" sz="105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 </a:t>
            </a:r>
            <a:endParaRPr lang="en-US" sz="10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endParaRPr lang="fa-I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endParaRPr lang="fa-I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r>
              <a:rPr lang="fa-I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 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algn="ctr" rtl="1" eaLnBrk="1" hangingPunct="1">
              <a:buNone/>
              <a:defRPr/>
            </a:pPr>
            <a:endParaRPr lang="fa-IR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algn="ctr" rtl="1" eaLnBrk="1" hangingPunct="1">
              <a:buNone/>
              <a:defRPr/>
            </a:pPr>
            <a:endParaRPr lang="fa-IR" sz="1200" dirty="0">
              <a:solidFill>
                <a:srgbClr val="FF0000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 rot="2824626">
            <a:off x="10503572" y="381642"/>
            <a:ext cx="511175" cy="519113"/>
            <a:chOff x="2064" y="1616"/>
            <a:chExt cx="680" cy="589"/>
          </a:xfrm>
        </p:grpSpPr>
        <p:sp>
          <p:nvSpPr>
            <p:cNvPr id="7" name="AutoShape 9"/>
            <p:cNvSpPr>
              <a:spLocks noChangeArrowheads="1"/>
            </p:cNvSpPr>
            <p:nvPr/>
          </p:nvSpPr>
          <p:spPr bwMode="auto">
            <a:xfrm>
              <a:off x="2064" y="1616"/>
              <a:ext cx="680" cy="589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>
              <a:off x="2109" y="1661"/>
              <a:ext cx="590" cy="500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rgbClr val="00C5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2154" y="1706"/>
              <a:ext cx="499" cy="409"/>
            </a:xfrm>
            <a:prstGeom prst="roundRect">
              <a:avLst>
                <a:gd name="adj" fmla="val 16667"/>
              </a:avLst>
            </a:prstGeom>
            <a:noFill/>
            <a:ln w="1270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 rot="2824626">
            <a:off x="6437618" y="485202"/>
            <a:ext cx="511175" cy="519113"/>
            <a:chOff x="2064" y="1616"/>
            <a:chExt cx="680" cy="589"/>
          </a:xfrm>
        </p:grpSpPr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2064" y="1616"/>
              <a:ext cx="680" cy="589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2109" y="1661"/>
              <a:ext cx="590" cy="500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rgbClr val="00C5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2154" y="1706"/>
              <a:ext cx="499" cy="409"/>
            </a:xfrm>
            <a:prstGeom prst="roundRect">
              <a:avLst>
                <a:gd name="adj" fmla="val 16667"/>
              </a:avLst>
            </a:prstGeom>
            <a:noFill/>
            <a:ln w="1270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1694" y="1403554"/>
            <a:ext cx="5693377" cy="2673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190" y="3818898"/>
            <a:ext cx="5765904" cy="1673250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 rot="10800000">
            <a:off x="11691945" y="1403554"/>
            <a:ext cx="334297" cy="2733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502945" y="2755168"/>
            <a:ext cx="511277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ight Arrow 16"/>
          <p:cNvSpPr/>
          <p:nvPr/>
        </p:nvSpPr>
        <p:spPr>
          <a:xfrm rot="10800000">
            <a:off x="11691945" y="2472918"/>
            <a:ext cx="334297" cy="2733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8" name="Right Arrow 17"/>
          <p:cNvSpPr/>
          <p:nvPr/>
        </p:nvSpPr>
        <p:spPr>
          <a:xfrm rot="10800000">
            <a:off x="11691944" y="3091406"/>
            <a:ext cx="334297" cy="2733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9" name="Right Arrow 18"/>
          <p:cNvSpPr/>
          <p:nvPr/>
        </p:nvSpPr>
        <p:spPr>
          <a:xfrm rot="10800000">
            <a:off x="11691943" y="4545605"/>
            <a:ext cx="334297" cy="2733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9887578" y="1676875"/>
            <a:ext cx="9906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8948382" y="3240492"/>
            <a:ext cx="1929863" cy="153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9793904" y="3522004"/>
            <a:ext cx="1929863" cy="153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6695847" y="4295979"/>
            <a:ext cx="1929863" cy="153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0874771" y="4523533"/>
            <a:ext cx="920300" cy="110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9793904" y="4816076"/>
            <a:ext cx="920300" cy="110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5" descr="G:\picher910509\mohite zist\3 (2)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618561" y="1403554"/>
            <a:ext cx="4960971" cy="365871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946864466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3771774" y="993913"/>
            <a:ext cx="8143932" cy="4214843"/>
          </a:xfrm>
          <a:extLst/>
        </p:spPr>
        <p:txBody>
          <a:bodyPr>
            <a:noAutofit/>
          </a:bodyPr>
          <a:lstStyle/>
          <a:p>
            <a:pPr marL="0" algn="ctr" rtl="1">
              <a:buNone/>
            </a:pPr>
            <a:r>
              <a:rPr lang="fa-I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            تكاليف سازمانهاي مردم نهاد در تصويب نامه هيات وزيران</a:t>
            </a:r>
          </a:p>
          <a:p>
            <a:pPr marL="0" algn="ctr" rtl="1">
              <a:buNone/>
            </a:pPr>
            <a:r>
              <a:rPr lang="fa-IR" sz="105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 </a:t>
            </a:r>
            <a:endParaRPr lang="en-US" sz="10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algn="justLow" rtl="1"/>
            <a:r>
              <a:rPr lang="fa-IR" sz="2400" dirty="0">
                <a:solidFill>
                  <a:srgbClr val="660066"/>
                </a:solidFill>
                <a:cs typeface="B Titr" pitchFamily="2" charset="-78"/>
              </a:rPr>
              <a:t>1. دريافت پروانه فعاليت </a:t>
            </a:r>
          </a:p>
          <a:p>
            <a:pPr algn="justLow" rtl="1"/>
            <a:r>
              <a:rPr lang="fa-IR" sz="2400" dirty="0">
                <a:solidFill>
                  <a:srgbClr val="660066"/>
                </a:solidFill>
                <a:cs typeface="B Titr" pitchFamily="2" charset="-78"/>
              </a:rPr>
              <a:t>2. ثبت شخصيت حقوقي </a:t>
            </a:r>
          </a:p>
          <a:p>
            <a:pPr algn="justLow" rtl="1"/>
            <a:r>
              <a:rPr lang="fa-IR" sz="2400" dirty="0">
                <a:solidFill>
                  <a:srgbClr val="660066"/>
                </a:solidFill>
                <a:cs typeface="B Titr" pitchFamily="2" charset="-78"/>
              </a:rPr>
              <a:t>3. رعايت قوانين و مقررات جاري كشور در فعاليتها و عملكرد سمن</a:t>
            </a:r>
          </a:p>
          <a:p>
            <a:pPr algn="justLow" rtl="1"/>
            <a:r>
              <a:rPr lang="fa-IR" sz="2400" dirty="0">
                <a:solidFill>
                  <a:srgbClr val="660066"/>
                </a:solidFill>
                <a:cs typeface="B Titr" pitchFamily="2" charset="-78"/>
              </a:rPr>
              <a:t>4.ارسال گزارش عملكرد مالي و اجرايي ساليانه </a:t>
            </a:r>
          </a:p>
          <a:p>
            <a:pPr algn="justLow" rtl="1"/>
            <a:r>
              <a:rPr lang="fa-IR" sz="2400" dirty="0">
                <a:solidFill>
                  <a:srgbClr val="660066"/>
                </a:solidFill>
                <a:cs typeface="B Titr" pitchFamily="2" charset="-78"/>
              </a:rPr>
              <a:t>5. دريافت مجوز جهت فعاليتهاي بين المللي و دريافت منابع ازخارج</a:t>
            </a:r>
          </a:p>
          <a:p>
            <a:pPr algn="justLow" rtl="1"/>
            <a:r>
              <a:rPr lang="fa-IR" sz="2400" dirty="0">
                <a:solidFill>
                  <a:srgbClr val="660066"/>
                </a:solidFill>
                <a:cs typeface="B Titr" pitchFamily="2" charset="-78"/>
              </a:rPr>
              <a:t>6. اعلام تغييرات به مرجع صدور پروانه فعاليت </a:t>
            </a:r>
          </a:p>
          <a:p>
            <a:pPr algn="justLow" rtl="1"/>
            <a:r>
              <a:rPr lang="fa-IR" sz="2400" dirty="0">
                <a:solidFill>
                  <a:srgbClr val="660066"/>
                </a:solidFill>
                <a:cs typeface="B Titr" pitchFamily="2" charset="-78"/>
              </a:rPr>
              <a:t>7. رعايت قوانين و مقررات و الگوهاي رفتاري نهادهاي مدني  </a:t>
            </a:r>
          </a:p>
          <a:p>
            <a:pPr marL="0" algn="ctr" rtl="1">
              <a:buNone/>
            </a:pPr>
            <a:endParaRPr lang="fa-I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endParaRPr lang="fa-I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r>
              <a:rPr lang="fa-I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 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algn="ctr" rtl="1" eaLnBrk="1" hangingPunct="1">
              <a:buNone/>
              <a:defRPr/>
            </a:pPr>
            <a:endParaRPr lang="fa-IR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algn="ctr" rtl="1" eaLnBrk="1" hangingPunct="1">
              <a:buNone/>
              <a:defRPr/>
            </a:pPr>
            <a:endParaRPr lang="fa-IR" sz="1200" dirty="0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 rot="2824626">
            <a:off x="3204142" y="818721"/>
            <a:ext cx="511175" cy="519113"/>
            <a:chOff x="2064" y="1616"/>
            <a:chExt cx="680" cy="589"/>
          </a:xfrm>
        </p:grpSpPr>
        <p:sp>
          <p:nvSpPr>
            <p:cNvPr id="7" name="AutoShape 9"/>
            <p:cNvSpPr>
              <a:spLocks noChangeArrowheads="1"/>
            </p:cNvSpPr>
            <p:nvPr/>
          </p:nvSpPr>
          <p:spPr bwMode="auto">
            <a:xfrm>
              <a:off x="2064" y="1616"/>
              <a:ext cx="680" cy="589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>
              <a:off x="2109" y="1661"/>
              <a:ext cx="590" cy="500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rgbClr val="00C5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2154" y="1706"/>
              <a:ext cx="499" cy="409"/>
            </a:xfrm>
            <a:prstGeom prst="roundRect">
              <a:avLst>
                <a:gd name="adj" fmla="val 16667"/>
              </a:avLst>
            </a:prstGeom>
            <a:noFill/>
            <a:ln w="1270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 rot="2824626">
            <a:off x="4061397" y="318655"/>
            <a:ext cx="511175" cy="519113"/>
            <a:chOff x="2064" y="1616"/>
            <a:chExt cx="680" cy="589"/>
          </a:xfrm>
        </p:grpSpPr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2064" y="1616"/>
              <a:ext cx="680" cy="589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2109" y="1661"/>
              <a:ext cx="590" cy="500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rgbClr val="00C5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2154" y="1706"/>
              <a:ext cx="499" cy="409"/>
            </a:xfrm>
            <a:prstGeom prst="roundRect">
              <a:avLst>
                <a:gd name="adj" fmla="val 16667"/>
              </a:avLst>
            </a:prstGeom>
            <a:noFill/>
            <a:ln w="1270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4" name="Picture 18" descr="G:\darsi970120\POWER-931103\iso\HSE\axs\images (22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109" y="2584370"/>
            <a:ext cx="3612909" cy="2676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983926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3280479" y="577028"/>
            <a:ext cx="8286808" cy="3857652"/>
          </a:xfrm>
          <a:extLst/>
        </p:spPr>
        <p:txBody>
          <a:bodyPr>
            <a:noAutofit/>
          </a:bodyPr>
          <a:lstStyle/>
          <a:p>
            <a:pPr marL="0" algn="ctr" rtl="1">
              <a:buNone/>
            </a:pPr>
            <a:r>
              <a:rPr lang="fa-I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تكاليف مندرج در اساسنامه مصوب </a:t>
            </a:r>
            <a:r>
              <a:rPr lang="fa-IR" dirty="0">
                <a:solidFill>
                  <a:srgbClr val="0B027E"/>
                </a:solidFill>
                <a:cs typeface="B Titr" pitchFamily="2" charset="-78"/>
              </a:rPr>
              <a:t/>
            </a:r>
            <a:br>
              <a:rPr lang="fa-IR" dirty="0">
                <a:solidFill>
                  <a:srgbClr val="0B027E"/>
                </a:solidFill>
                <a:cs typeface="B Titr" pitchFamily="2" charset="-78"/>
              </a:rPr>
            </a:br>
            <a:endParaRPr lang="en-US" sz="10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631825" indent="-495300" algn="r" rtl="1">
              <a:buClr>
                <a:srgbClr val="000000"/>
              </a:buClr>
              <a:buFont typeface="Wingdings 2" pitchFamily="18" charset="2"/>
              <a:buAutoNum type="arabicPeriod"/>
            </a:pPr>
            <a:r>
              <a:rPr lang="fa-IR" sz="2000" dirty="0">
                <a:solidFill>
                  <a:srgbClr val="660066"/>
                </a:solidFill>
                <a:cs typeface="B Titr" pitchFamily="2" charset="-78"/>
              </a:rPr>
              <a:t> تمركز عملكرد سمن درچهارچوب موضوع فعاليت و اجراي اهداف مندرج در اساسنامه</a:t>
            </a:r>
          </a:p>
          <a:p>
            <a:pPr marL="631825" indent="-495300" algn="r" rtl="1">
              <a:buClr>
                <a:srgbClr val="000000"/>
              </a:buClr>
              <a:buFont typeface="Wingdings 2" pitchFamily="18" charset="2"/>
              <a:buAutoNum type="arabicPeriod"/>
            </a:pPr>
            <a:r>
              <a:rPr lang="fa-IR" sz="2000" dirty="0">
                <a:solidFill>
                  <a:srgbClr val="660066"/>
                </a:solidFill>
                <a:cs typeface="B Titr" pitchFamily="2" charset="-78"/>
              </a:rPr>
              <a:t>اجراي طرحها و برنامه ها در محدوده فعاليت سازمان </a:t>
            </a:r>
            <a:r>
              <a:rPr lang="fa-IR" sz="1200" dirty="0">
                <a:solidFill>
                  <a:srgbClr val="660066"/>
                </a:solidFill>
                <a:cs typeface="B Titr" pitchFamily="2" charset="-78"/>
              </a:rPr>
              <a:t>(فعاليت درمحدوده و توانمندي دراينخصوص)</a:t>
            </a:r>
          </a:p>
          <a:p>
            <a:pPr marL="631825" indent="-495300" algn="r" rtl="1">
              <a:buClr>
                <a:srgbClr val="000000"/>
              </a:buClr>
              <a:buFont typeface="Wingdings 2" pitchFamily="18" charset="2"/>
              <a:buAutoNum type="arabicPeriod"/>
            </a:pPr>
            <a:r>
              <a:rPr lang="fa-IR" sz="2000" dirty="0">
                <a:solidFill>
                  <a:srgbClr val="660066"/>
                </a:solidFill>
                <a:cs typeface="B Titr" pitchFamily="2" charset="-78"/>
              </a:rPr>
              <a:t>رعايت شيوه هاي اجرايي و اخذ مجوزهاي  خاص موردنياز </a:t>
            </a:r>
            <a:r>
              <a:rPr lang="fa-IR" sz="1200" dirty="0">
                <a:solidFill>
                  <a:srgbClr val="660066"/>
                </a:solidFill>
                <a:cs typeface="B Titr" pitchFamily="2" charset="-78"/>
              </a:rPr>
              <a:t>(مجوزهاي موردي بادرج دراساسنامه)</a:t>
            </a:r>
          </a:p>
          <a:p>
            <a:pPr marL="631825" indent="-495300" algn="r" rtl="1">
              <a:buClr>
                <a:srgbClr val="000000"/>
              </a:buClr>
              <a:buFont typeface="Wingdings 2" pitchFamily="18" charset="2"/>
              <a:buAutoNum type="arabicPeriod"/>
            </a:pPr>
            <a:r>
              <a:rPr lang="fa-IR" sz="2000" dirty="0">
                <a:solidFill>
                  <a:srgbClr val="660066"/>
                </a:solidFill>
                <a:cs typeface="B Titr" pitchFamily="2" charset="-78"/>
              </a:rPr>
              <a:t>عضو پذيري و رعايت شرايط عضويت </a:t>
            </a:r>
          </a:p>
          <a:p>
            <a:pPr marL="631825" indent="-495300" algn="r" rtl="1">
              <a:buClr>
                <a:srgbClr val="000000"/>
              </a:buClr>
              <a:buFont typeface="Wingdings 2" pitchFamily="18" charset="2"/>
              <a:buAutoNum type="arabicPeriod"/>
            </a:pPr>
            <a:r>
              <a:rPr lang="fa-IR" sz="2000" dirty="0">
                <a:solidFill>
                  <a:srgbClr val="660066"/>
                </a:solidFill>
                <a:cs typeface="B Titr" pitchFamily="2" charset="-78"/>
              </a:rPr>
              <a:t>برگزاري مجامع عمومي ساليانه در موعد مقرردراساسنامه </a:t>
            </a:r>
            <a:r>
              <a:rPr lang="fa-IR" sz="1200" dirty="0">
                <a:solidFill>
                  <a:srgbClr val="660066"/>
                </a:solidFill>
                <a:cs typeface="B Titr" pitchFamily="2" charset="-78"/>
              </a:rPr>
              <a:t>(مجامع ساليانه براي امنايي و عضوپذير)</a:t>
            </a:r>
          </a:p>
          <a:p>
            <a:pPr marL="631825" indent="-495300" algn="r" rtl="1">
              <a:buClr>
                <a:srgbClr val="000000"/>
              </a:buClr>
              <a:buFont typeface="Wingdings 2" pitchFamily="18" charset="2"/>
              <a:buAutoNum type="arabicPeriod"/>
            </a:pPr>
            <a:r>
              <a:rPr lang="fa-IR" sz="2000" dirty="0">
                <a:solidFill>
                  <a:srgbClr val="660066"/>
                </a:solidFill>
                <a:cs typeface="B Titr" pitchFamily="2" charset="-78"/>
              </a:rPr>
              <a:t>برگزاري انتخابات هيات مديره و بازرسين طبق اساسنامه </a:t>
            </a:r>
            <a:r>
              <a:rPr lang="fa-IR" sz="1200" dirty="0">
                <a:solidFill>
                  <a:srgbClr val="660066"/>
                </a:solidFill>
                <a:cs typeface="B Titr" pitchFamily="2" charset="-78"/>
              </a:rPr>
              <a:t>(بازرس هرسال هيات مديره 2سال)</a:t>
            </a:r>
          </a:p>
          <a:p>
            <a:pPr marL="631825" indent="-495300" algn="r" rtl="1">
              <a:buClr>
                <a:srgbClr val="000000"/>
              </a:buClr>
              <a:buFont typeface="Wingdings 2" pitchFamily="18" charset="2"/>
              <a:buAutoNum type="arabicPeriod"/>
            </a:pPr>
            <a:r>
              <a:rPr lang="fa-IR" sz="2000" dirty="0">
                <a:solidFill>
                  <a:srgbClr val="660066"/>
                </a:solidFill>
                <a:cs typeface="B Titr" pitchFamily="2" charset="-78"/>
              </a:rPr>
              <a:t>برگزاري جلسات هيات مديره طبق روال اساسنامه </a:t>
            </a:r>
            <a:r>
              <a:rPr lang="fa-IR" sz="1200" dirty="0">
                <a:solidFill>
                  <a:srgbClr val="660066"/>
                </a:solidFill>
                <a:cs typeface="B Titr" pitchFamily="2" charset="-78"/>
              </a:rPr>
              <a:t>(عدم برگزاري ،غيرفعال شدن،شيوع تخلفات)</a:t>
            </a:r>
          </a:p>
          <a:p>
            <a:pPr marL="631825" indent="-495300" algn="r" rtl="1">
              <a:buClr>
                <a:srgbClr val="000000"/>
              </a:buClr>
              <a:buFont typeface="Wingdings 2" pitchFamily="18" charset="2"/>
              <a:buAutoNum type="arabicPeriod"/>
            </a:pPr>
            <a:r>
              <a:rPr lang="fa-IR" sz="2000" dirty="0">
                <a:solidFill>
                  <a:srgbClr val="660066"/>
                </a:solidFill>
                <a:cs typeface="B Titr" pitchFamily="2" charset="-78"/>
              </a:rPr>
              <a:t>نظارت بازرس سازمان بر عملكرد هيات مديره </a:t>
            </a:r>
            <a:r>
              <a:rPr lang="fa-IR" sz="1200" dirty="0">
                <a:solidFill>
                  <a:srgbClr val="660066"/>
                </a:solidFill>
                <a:cs typeface="B Titr" pitchFamily="2" charset="-78"/>
              </a:rPr>
              <a:t>(لزوم حضور و تائيد عملكرد هيات مديره درمجامع)</a:t>
            </a:r>
          </a:p>
          <a:p>
            <a:pPr marL="631825" indent="-495300" algn="r" rtl="1">
              <a:buClr>
                <a:srgbClr val="000000"/>
              </a:buClr>
              <a:buFont typeface="Wingdings 2" pitchFamily="18" charset="2"/>
              <a:buAutoNum type="arabicPeriod"/>
            </a:pPr>
            <a:r>
              <a:rPr lang="fa-IR" sz="2000" dirty="0">
                <a:solidFill>
                  <a:srgbClr val="660066"/>
                </a:solidFill>
                <a:cs typeface="B Titr" pitchFamily="2" charset="-78"/>
              </a:rPr>
              <a:t>تصويب ترازنامه ساليانه </a:t>
            </a:r>
            <a:r>
              <a:rPr lang="fa-IR" sz="1200" dirty="0">
                <a:solidFill>
                  <a:srgbClr val="660066"/>
                </a:solidFill>
                <a:cs typeface="B Titr" pitchFamily="2" charset="-78"/>
              </a:rPr>
              <a:t>(موسسات خيريه و داراي گردش مالي،لزوم تائيد بازرس،درج كمكهاي مردمي و نحوه هزينه)</a:t>
            </a:r>
          </a:p>
          <a:p>
            <a:pPr marL="0" algn="ctr" rtl="1">
              <a:buNone/>
            </a:pPr>
            <a:endParaRPr lang="fa-I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endParaRPr lang="fa-I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endParaRPr lang="fa-I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r>
              <a:rPr lang="fa-I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 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algn="ctr" rtl="1" eaLnBrk="1" hangingPunct="1">
              <a:buNone/>
              <a:defRPr/>
            </a:pPr>
            <a:endParaRPr lang="fa-IR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algn="ctr" rtl="1" eaLnBrk="1" hangingPunct="1">
              <a:buNone/>
              <a:defRPr/>
            </a:pPr>
            <a:endParaRPr lang="fa-IR" sz="1200" dirty="0"/>
          </a:p>
        </p:txBody>
      </p:sp>
      <p:pic>
        <p:nvPicPr>
          <p:cNvPr id="22" name="Picture 7" descr="D:\تصاویر\عكس هاي پاورپونتي\New Folder (5)\business_binder_pa_500_clr_4298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634" y="1452062"/>
            <a:ext cx="3230067" cy="383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0281585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3058424" y="399625"/>
            <a:ext cx="8429684" cy="3786197"/>
          </a:xfrm>
          <a:extLst/>
        </p:spPr>
        <p:txBody>
          <a:bodyPr>
            <a:noAutofit/>
          </a:bodyPr>
          <a:lstStyle/>
          <a:p>
            <a:pPr marL="0" algn="ctr" rtl="1">
              <a:buNone/>
            </a:pPr>
            <a:r>
              <a:rPr lang="fa-I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  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r>
              <a:rPr lang="fa-I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مجامع عمومي سازمانهاي مردم نهاد </a:t>
            </a:r>
          </a:p>
          <a:p>
            <a:pPr marL="0" algn="ctr" rtl="1">
              <a:buNone/>
            </a:pPr>
            <a:endParaRPr lang="fa-IR" sz="1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algn="r" rtl="1">
              <a:buFont typeface="Wingdings" pitchFamily="2" charset="2"/>
              <a:buChar char="q"/>
            </a:pPr>
            <a:r>
              <a:rPr lang="fa-IR" dirty="0">
                <a:solidFill>
                  <a:srgbClr val="660066"/>
                </a:solidFill>
                <a:cs typeface="B Titr" pitchFamily="2" charset="-78"/>
              </a:rPr>
              <a:t>مجمع عمومي موسسين (دربدو تاسيس سازمان )</a:t>
            </a:r>
          </a:p>
          <a:p>
            <a:pPr algn="r" rtl="1">
              <a:buFont typeface="Wingdings" pitchFamily="2" charset="2"/>
              <a:buChar char="q"/>
            </a:pPr>
            <a:r>
              <a:rPr lang="fa-IR" dirty="0">
                <a:solidFill>
                  <a:srgbClr val="660066"/>
                </a:solidFill>
                <a:cs typeface="B Titr" pitchFamily="2" charset="-78"/>
              </a:rPr>
              <a:t>مجمع عمومي عادي (مجمع عمومي ساليانه)</a:t>
            </a:r>
          </a:p>
          <a:p>
            <a:pPr algn="r" rtl="1">
              <a:buFont typeface="Wingdings" pitchFamily="2" charset="2"/>
              <a:buChar char="q"/>
            </a:pPr>
            <a:r>
              <a:rPr lang="fa-IR" dirty="0">
                <a:solidFill>
                  <a:srgbClr val="660066"/>
                </a:solidFill>
                <a:cs typeface="B Titr" pitchFamily="2" charset="-78"/>
              </a:rPr>
              <a:t>مجمع عمومي فوق العاده (تغييرات اساسنامه ، نشاني ، انحلال)</a:t>
            </a:r>
          </a:p>
          <a:p>
            <a:pPr algn="r" rtl="1">
              <a:buFont typeface="Wingdings" pitchFamily="2" charset="2"/>
              <a:buChar char="q"/>
            </a:pPr>
            <a:r>
              <a:rPr lang="fa-IR" dirty="0">
                <a:solidFill>
                  <a:srgbClr val="660066"/>
                </a:solidFill>
                <a:cs typeface="B Titr" pitchFamily="2" charset="-78"/>
              </a:rPr>
              <a:t>مجمع عمومي عادي بصورت فوق العاده </a:t>
            </a:r>
          </a:p>
          <a:p>
            <a:pPr marL="0" algn="ctr" rtl="1">
              <a:buNone/>
            </a:pPr>
            <a:r>
              <a:rPr lang="fa-I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 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algn="ctr" rtl="1" eaLnBrk="1" hangingPunct="1">
              <a:buNone/>
              <a:defRPr/>
            </a:pPr>
            <a:endParaRPr lang="fa-IR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algn="ctr" rtl="1" eaLnBrk="1" hangingPunct="1">
              <a:buNone/>
              <a:defRPr/>
            </a:pPr>
            <a:endParaRPr lang="fa-IR" sz="1200" dirty="0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 rot="2824626">
            <a:off x="1989695" y="818720"/>
            <a:ext cx="511175" cy="519113"/>
            <a:chOff x="2064" y="1616"/>
            <a:chExt cx="680" cy="589"/>
          </a:xfrm>
        </p:grpSpPr>
        <p:sp>
          <p:nvSpPr>
            <p:cNvPr id="7" name="AutoShape 9"/>
            <p:cNvSpPr>
              <a:spLocks noChangeArrowheads="1"/>
            </p:cNvSpPr>
            <p:nvPr/>
          </p:nvSpPr>
          <p:spPr bwMode="auto">
            <a:xfrm>
              <a:off x="2064" y="1616"/>
              <a:ext cx="680" cy="589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>
              <a:off x="2109" y="1661"/>
              <a:ext cx="590" cy="500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rgbClr val="00C5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2154" y="1706"/>
              <a:ext cx="499" cy="409"/>
            </a:xfrm>
            <a:prstGeom prst="roundRect">
              <a:avLst>
                <a:gd name="adj" fmla="val 16667"/>
              </a:avLst>
            </a:prstGeom>
            <a:noFill/>
            <a:ln w="1270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 rot="2824626">
            <a:off x="2775513" y="1104473"/>
            <a:ext cx="511175" cy="519113"/>
            <a:chOff x="2064" y="1616"/>
            <a:chExt cx="680" cy="589"/>
          </a:xfrm>
        </p:grpSpPr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2064" y="1616"/>
              <a:ext cx="680" cy="589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2109" y="1661"/>
              <a:ext cx="590" cy="500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rgbClr val="00C5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2154" y="1706"/>
              <a:ext cx="499" cy="409"/>
            </a:xfrm>
            <a:prstGeom prst="roundRect">
              <a:avLst>
                <a:gd name="adj" fmla="val 16667"/>
              </a:avLst>
            </a:prstGeom>
            <a:noFill/>
            <a:ln w="1270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052" name="Picture 4" descr="D:\تصاویر\عكس هاي پاورپونتي\New Folder (5)\missing_puzzle_piece_completion_500_clr_11425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4994" y="3837582"/>
            <a:ext cx="3500462" cy="26546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798903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863867" y="-62730"/>
            <a:ext cx="8024813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الزامات </a:t>
            </a:r>
            <a:r>
              <a:rPr lang="fa-IR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سازمان </a:t>
            </a:r>
            <a:r>
              <a:rPr lang="fa-IR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غیرانتفاعی در استرالیا</a:t>
            </a:r>
            <a:endParaRPr lang="en-US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87" y="127819"/>
            <a:ext cx="3509306" cy="46457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65" y="4701267"/>
            <a:ext cx="6164016" cy="2064363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4235116" y="1193851"/>
            <a:ext cx="7653564" cy="5463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450" indent="0" algn="just" rtl="1">
              <a:buNone/>
            </a:pPr>
            <a:r>
              <a:rPr lang="fa-IR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- </a:t>
            </a:r>
            <a:r>
              <a:rPr lang="fa-IR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داشتن </a:t>
            </a:r>
            <a:r>
              <a:rPr lang="fa-IR" alt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مکان ثابت </a:t>
            </a:r>
            <a:r>
              <a:rPr lang="fa-IR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و نشانی مشخص در </a:t>
            </a:r>
            <a:r>
              <a:rPr lang="fa-IR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استرالیا</a:t>
            </a:r>
            <a:endParaRPr lang="fa-I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marL="44450" indent="0" algn="just" rtl="1">
              <a:buNone/>
            </a:pPr>
            <a:r>
              <a:rPr lang="fa-IR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- داشتن </a:t>
            </a:r>
            <a:r>
              <a:rPr lang="fa-IR" alt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دفتر کار </a:t>
            </a:r>
            <a:r>
              <a:rPr lang="fa-IR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فعال و قابل </a:t>
            </a:r>
            <a:r>
              <a:rPr lang="fa-IR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دسترس</a:t>
            </a:r>
            <a:endParaRPr lang="fa-I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marL="44450" indent="0" algn="just" rtl="1">
              <a:buNone/>
            </a:pPr>
            <a:r>
              <a:rPr lang="fa-IR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- داشتن </a:t>
            </a:r>
            <a:r>
              <a:rPr lang="fa-IR" alt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اساسنامه</a:t>
            </a:r>
            <a:endParaRPr lang="fa-IR" alt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marL="44450" indent="0" algn="just" rtl="1">
              <a:buNone/>
            </a:pPr>
            <a:r>
              <a:rPr lang="fa-IR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- </a:t>
            </a:r>
            <a:r>
              <a:rPr lang="fa-IR" alt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مشخص نمودن </a:t>
            </a:r>
            <a:r>
              <a:rPr lang="fa-IR" alt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اعضا</a:t>
            </a:r>
            <a:endParaRPr lang="fa-IR" alt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marL="44450" indent="0" algn="just" rtl="1">
              <a:buNone/>
            </a:pPr>
            <a:r>
              <a:rPr lang="fa-IR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- </a:t>
            </a:r>
            <a:r>
              <a:rPr lang="fa-IR" alt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ثبت و بایگانی </a:t>
            </a:r>
            <a:r>
              <a:rPr lang="fa-IR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نام کلیه مدیران ،اعضا ، زمان برپایی جلسات و مصوبات </a:t>
            </a:r>
            <a:r>
              <a:rPr lang="fa-IR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آن</a:t>
            </a:r>
            <a:endParaRPr lang="fa-I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marL="44450" indent="0" algn="just" rtl="1">
              <a:buNone/>
            </a:pPr>
            <a:r>
              <a:rPr lang="fa-IR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- معرفی یک نفر بعنوان </a:t>
            </a:r>
            <a:r>
              <a:rPr lang="fa-IR" alt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حسابرس حد اکثر یک ماه پس </a:t>
            </a:r>
            <a:r>
              <a:rPr lang="fa-IR" altLang="en-US" sz="20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از </a:t>
            </a:r>
            <a:r>
              <a:rPr lang="fa-IR" altLang="en-US" sz="20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ثبت</a:t>
            </a:r>
            <a:endParaRPr lang="fa-I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marL="44450" indent="0" algn="just" rtl="1">
              <a:buNone/>
            </a:pPr>
            <a:r>
              <a:rPr lang="fa-IR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- تهیه </a:t>
            </a:r>
            <a:r>
              <a:rPr lang="fa-IR" alt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گزارش</a:t>
            </a:r>
            <a:r>
              <a:rPr lang="fa-IR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گردش </a:t>
            </a:r>
            <a:r>
              <a:rPr lang="fa-IR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مالی</a:t>
            </a:r>
            <a:endParaRPr lang="fa-I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marL="44450" indent="0" algn="just" rtl="1">
              <a:buNone/>
            </a:pPr>
            <a:r>
              <a:rPr lang="fa-IR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- تنظیم و ارائه </a:t>
            </a:r>
            <a:r>
              <a:rPr lang="fa-IR" alt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تراز نامه </a:t>
            </a:r>
            <a:r>
              <a:rPr lang="fa-IR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در پایان هر سال </a:t>
            </a:r>
            <a:r>
              <a:rPr lang="fa-IR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مالی</a:t>
            </a:r>
            <a:endParaRPr lang="fa-I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marL="44450" indent="0" algn="just" rtl="1">
              <a:buNone/>
            </a:pPr>
            <a:r>
              <a:rPr lang="fa-IR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- ارسال یک  نسخه از گزارشات مالی به هر یک </a:t>
            </a:r>
            <a:r>
              <a:rPr lang="fa-IR" alt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از </a:t>
            </a:r>
            <a:r>
              <a:rPr lang="fa-IR" alt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اعضاو یا اعلان عمومی </a:t>
            </a:r>
            <a:r>
              <a:rPr lang="fa-IR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آن</a:t>
            </a:r>
            <a:endParaRPr lang="fa-I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marL="44450" indent="0" algn="just" rtl="1">
              <a:buNone/>
            </a:pPr>
            <a:r>
              <a:rPr lang="fa-IR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- دریافت و بررسی گزارش سالانه شرکت و پرداخت هزینه  مربوط (در این خصوص بعضی از سازمان های خیریه و غیرانتفاعی مشمول تخفیف هستند</a:t>
            </a:r>
            <a:r>
              <a:rPr lang="fa-IR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)</a:t>
            </a:r>
            <a:endParaRPr lang="fa-I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marL="44450" indent="0" algn="just" rtl="1">
              <a:buNone/>
            </a:pPr>
            <a:r>
              <a:rPr lang="fa-IR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- گزارش </a:t>
            </a:r>
            <a:r>
              <a:rPr lang="fa-IR" alt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هر گونه تغییر </a:t>
            </a:r>
            <a:r>
              <a:rPr lang="fa-IR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و ارائه آن در بازه زمانی مقرر</a:t>
            </a:r>
            <a:endParaRPr lang="en-US" altLang="en-US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3283706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2063750" y="333376"/>
            <a:ext cx="8229600" cy="4525963"/>
          </a:xfrm>
        </p:spPr>
        <p:txBody>
          <a:bodyPr/>
          <a:lstStyle/>
          <a:p>
            <a:pPr marL="0" indent="0" algn="ctr" rtl="1">
              <a:buNone/>
            </a:pPr>
            <a:r>
              <a:rPr lang="en-US" altLang="en-US" sz="3200" b="1" dirty="0">
                <a:cs typeface="Arial" panose="020B0604020202020204" pitchFamily="34" charset="0"/>
              </a:rPr>
              <a:t>NGO </a:t>
            </a:r>
            <a:r>
              <a:rPr lang="fa-IR" altLang="en-US" sz="3200" b="1" dirty="0"/>
              <a:t> </a:t>
            </a:r>
            <a:r>
              <a:rPr lang="fa-IR" altLang="en-US" sz="3200" b="1" dirty="0">
                <a:cs typeface="2  Badr" panose="00000400000000000000" pitchFamily="2" charset="-78"/>
              </a:rPr>
              <a:t>چیست</a:t>
            </a:r>
            <a:r>
              <a:rPr lang="fa-IR" altLang="en-US" sz="3200" b="1" dirty="0"/>
              <a:t>؟</a:t>
            </a:r>
          </a:p>
          <a:p>
            <a:pPr marL="0" indent="0" algn="ctr" rtl="1">
              <a:buNone/>
            </a:pPr>
            <a:endParaRPr lang="fa-IR" altLang="en-US" sz="3200" b="1" dirty="0"/>
          </a:p>
          <a:p>
            <a:pPr marL="0" indent="0" algn="ctr" rtl="1">
              <a:buNone/>
            </a:pPr>
            <a:r>
              <a:rPr lang="fa-IR" altLang="en-US" sz="3200" b="1" dirty="0">
                <a:solidFill>
                  <a:srgbClr val="FF0000"/>
                </a:solidFill>
                <a:cs typeface="B Yekan" panose="00000400000000000000" pitchFamily="2" charset="-78"/>
              </a:rPr>
              <a:t>تفاوت واژگان؟!!!</a:t>
            </a:r>
          </a:p>
          <a:p>
            <a:pPr marL="0" indent="0" algn="ctr" rtl="1">
              <a:buNone/>
            </a:pPr>
            <a:r>
              <a:rPr lang="fa-IR" altLang="en-US" sz="3200" b="1" dirty="0">
                <a:solidFill>
                  <a:srgbClr val="FF0000"/>
                </a:solidFill>
                <a:cs typeface="B Yekan" panose="00000400000000000000" pitchFamily="2" charset="-78"/>
              </a:rPr>
              <a:t>تشکل</a:t>
            </a:r>
          </a:p>
          <a:p>
            <a:pPr marL="0" indent="0" algn="ctr" rtl="1">
              <a:buNone/>
            </a:pPr>
            <a:r>
              <a:rPr lang="fa-IR" altLang="en-US" sz="3200" b="1" dirty="0">
                <a:solidFill>
                  <a:srgbClr val="FF0000"/>
                </a:solidFill>
                <a:cs typeface="B Yekan" panose="00000400000000000000" pitchFamily="2" charset="-78"/>
              </a:rPr>
              <a:t>سازمان مردم نهاد</a:t>
            </a:r>
          </a:p>
          <a:p>
            <a:pPr marL="0" indent="0" algn="ctr" rtl="1">
              <a:buNone/>
            </a:pPr>
            <a:r>
              <a:rPr lang="fa-IR" altLang="en-US" sz="3200" b="1" dirty="0">
                <a:solidFill>
                  <a:srgbClr val="FF0000"/>
                </a:solidFill>
                <a:cs typeface="B Yekan" panose="00000400000000000000" pitchFamily="2" charset="-78"/>
              </a:rPr>
              <a:t>سازمان غیردولتی</a:t>
            </a:r>
          </a:p>
          <a:p>
            <a:pPr marL="0" indent="0" algn="ctr" rtl="1">
              <a:buNone/>
            </a:pPr>
            <a:r>
              <a:rPr lang="fa-IR" altLang="en-US" sz="3200" b="1" dirty="0">
                <a:solidFill>
                  <a:srgbClr val="FF0000"/>
                </a:solidFill>
                <a:cs typeface="B Yekan" panose="00000400000000000000" pitchFamily="2" charset="-78"/>
              </a:rPr>
              <a:t>اصناف</a:t>
            </a:r>
          </a:p>
          <a:p>
            <a:pPr marL="0" indent="0" algn="ctr" rtl="1">
              <a:buNone/>
            </a:pPr>
            <a:r>
              <a:rPr lang="fa-IR" altLang="en-US" sz="3200" b="1" dirty="0">
                <a:solidFill>
                  <a:srgbClr val="FF0000"/>
                </a:solidFill>
                <a:cs typeface="B Yekan" panose="00000400000000000000" pitchFamily="2" charset="-78"/>
              </a:rPr>
              <a:t>احزاب</a:t>
            </a:r>
            <a:endParaRPr lang="en-US" altLang="en-US" sz="3200" b="1" dirty="0">
              <a:solidFill>
                <a:srgbClr val="FF0000"/>
              </a:solidFill>
              <a:cs typeface="B Yeka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789" y="476251"/>
            <a:ext cx="3608119" cy="4383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23" y="4673410"/>
            <a:ext cx="2466975" cy="184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638" y="5125115"/>
            <a:ext cx="4514453" cy="1732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2" descr="G:\darsi970120\POWER-931103\iso\HSE\axs\download (40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33" y="150815"/>
            <a:ext cx="3188906" cy="31756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379835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2871717" y="2371536"/>
            <a:ext cx="10515600" cy="4351338"/>
          </a:xfrm>
        </p:spPr>
        <p:txBody>
          <a:bodyPr/>
          <a:lstStyle/>
          <a:p>
            <a:pPr algn="ctr">
              <a:buFont typeface="Wingdings 2" panose="05020102010507070707" pitchFamily="18" charset="2"/>
              <a:buNone/>
            </a:pPr>
            <a:r>
              <a:rPr lang="fa-IR" sz="6000" dirty="0">
                <a:solidFill>
                  <a:srgbClr val="0B027E"/>
                </a:solidFill>
                <a:cs typeface="B Titr" panose="00000700000000000000" pitchFamily="2" charset="-78"/>
              </a:rPr>
              <a:t>مباحث مالي </a:t>
            </a:r>
          </a:p>
          <a:p>
            <a:pPr algn="ctr">
              <a:buFont typeface="Wingdings 2" panose="05020102010507070707" pitchFamily="18" charset="2"/>
              <a:buNone/>
            </a:pPr>
            <a:r>
              <a:rPr lang="fa-IR" sz="6000" dirty="0">
                <a:solidFill>
                  <a:srgbClr val="0B027E"/>
                </a:solidFill>
                <a:cs typeface="B Titr" panose="00000700000000000000" pitchFamily="2" charset="-78"/>
              </a:rPr>
              <a:t>سازمانهاي مردم نهاد   </a:t>
            </a:r>
          </a:p>
        </p:txBody>
      </p:sp>
      <p:pic>
        <p:nvPicPr>
          <p:cNvPr id="4" name="Picture 4" descr="S1126-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82" y="720858"/>
            <a:ext cx="3924869" cy="588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80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3318680" y="309064"/>
            <a:ext cx="8229600" cy="723900"/>
          </a:xfrm>
        </p:spPr>
        <p:txBody>
          <a:bodyPr/>
          <a:lstStyle/>
          <a:p>
            <a:pPr algn="ctr"/>
            <a:r>
              <a:rPr lang="fa-IR" sz="4000" dirty="0">
                <a:solidFill>
                  <a:srgbClr val="FF0000"/>
                </a:solidFill>
                <a:cs typeface="B Titr" panose="00000700000000000000" pitchFamily="2" charset="-78"/>
              </a:rPr>
              <a:t>نكات مهم درخصوص رسيدگي به امور مالي 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1493292" y="1184180"/>
            <a:ext cx="10515600" cy="4351338"/>
          </a:xfr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>
                <a:solidFill>
                  <a:srgbClr val="660066"/>
                </a:solidFill>
                <a:cs typeface="B Titr" panose="00000700000000000000" pitchFamily="2" charset="-78"/>
              </a:rPr>
              <a:t>1. ضرورت افتتاح حساب بانكي و واريز كليه درآمدها وانجام كليه هزينه ها از طريق سيستم بانكي </a:t>
            </a:r>
          </a:p>
          <a:p>
            <a:pPr marL="0" indent="0" algn="just" rtl="1">
              <a:buNone/>
            </a:pPr>
            <a:r>
              <a:rPr lang="fa-IR" sz="2400" dirty="0">
                <a:solidFill>
                  <a:srgbClr val="660066"/>
                </a:solidFill>
                <a:cs typeface="B Titr" panose="00000700000000000000" pitchFamily="2" charset="-78"/>
              </a:rPr>
              <a:t>2.ضرورت ثبت تغييرات مديران :هيات مديره (2ساله)و بازرسين (ساليانه)</a:t>
            </a:r>
          </a:p>
          <a:p>
            <a:pPr marL="0" indent="0" algn="just" rtl="1">
              <a:buNone/>
            </a:pPr>
            <a:r>
              <a:rPr lang="fa-IR" sz="2400" dirty="0">
                <a:solidFill>
                  <a:srgbClr val="660066"/>
                </a:solidFill>
                <a:cs typeface="B Titr" panose="00000700000000000000" pitchFamily="2" charset="-78"/>
              </a:rPr>
              <a:t>3.تعيين صاحبان امضاهاي مجاز توسط هيات مديره مطابق با اساسنامه </a:t>
            </a:r>
          </a:p>
          <a:p>
            <a:pPr marL="0" indent="0" algn="just" rtl="1">
              <a:buNone/>
            </a:pPr>
            <a:r>
              <a:rPr lang="fa-IR" sz="2400" dirty="0">
                <a:solidFill>
                  <a:srgbClr val="660066"/>
                </a:solidFill>
                <a:cs typeface="B Titr" panose="00000700000000000000" pitchFamily="2" charset="-78"/>
              </a:rPr>
              <a:t>4.دريافت دفاتر مالي پلمپ شده از اداره ثبت شركتها بصورت ساليانه </a:t>
            </a:r>
          </a:p>
          <a:p>
            <a:pPr marL="0" indent="0" algn="just" rtl="1">
              <a:buNone/>
            </a:pPr>
            <a:r>
              <a:rPr lang="fa-IR" sz="2400" dirty="0">
                <a:solidFill>
                  <a:srgbClr val="660066"/>
                </a:solidFill>
                <a:cs typeface="B Titr" panose="00000700000000000000" pitchFamily="2" charset="-78"/>
              </a:rPr>
              <a:t>5.استفاده از سيستم حسابداري و ثبت رويدادهاي مالي بر اساس استانداردهاي حسابداري </a:t>
            </a:r>
          </a:p>
          <a:p>
            <a:pPr marL="0" indent="0" algn="r" rtl="1">
              <a:buNone/>
            </a:pPr>
            <a:endParaRPr lang="fa-IR" dirty="0" smtClean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902" y="3718660"/>
            <a:ext cx="5446097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986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3711054" y="268122"/>
            <a:ext cx="8229600" cy="723900"/>
          </a:xfrm>
        </p:spPr>
        <p:txBody>
          <a:bodyPr/>
          <a:lstStyle/>
          <a:p>
            <a:pPr algn="ctr"/>
            <a:r>
              <a:rPr lang="fa-IR" sz="3200" dirty="0">
                <a:solidFill>
                  <a:srgbClr val="FF0000"/>
                </a:solidFill>
                <a:cs typeface="B Titr" panose="00000700000000000000" pitchFamily="2" charset="-78"/>
              </a:rPr>
              <a:t>روند ثبت رويدادهاي مالي 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1425054" y="1402545"/>
            <a:ext cx="10515600" cy="4351338"/>
          </a:xfrm>
        </p:spPr>
        <p:txBody>
          <a:bodyPr/>
          <a:lstStyle/>
          <a:p>
            <a:pPr marL="0" indent="0" algn="r" rtl="1">
              <a:buNone/>
            </a:pPr>
            <a:r>
              <a:rPr lang="fa-IR" dirty="0" smtClean="0">
                <a:solidFill>
                  <a:srgbClr val="660066"/>
                </a:solidFill>
                <a:cs typeface="B Titr" panose="00000700000000000000" pitchFamily="2" charset="-78"/>
              </a:rPr>
              <a:t>1. ثبت كليه درآمدها و هزينه ها در دفتر روزنامه </a:t>
            </a:r>
          </a:p>
          <a:p>
            <a:pPr marL="0" indent="0" algn="r" rtl="1">
              <a:buNone/>
            </a:pPr>
            <a:r>
              <a:rPr lang="fa-IR" dirty="0" smtClean="0">
                <a:solidFill>
                  <a:srgbClr val="660066"/>
                </a:solidFill>
                <a:cs typeface="B Titr" panose="00000700000000000000" pitchFamily="2" charset="-78"/>
              </a:rPr>
              <a:t>2. صدور اسناد حسابداري براي كليه درآمدها و هزينه ها</a:t>
            </a:r>
          </a:p>
          <a:p>
            <a:pPr marL="0" indent="0" algn="r" rtl="1">
              <a:buNone/>
            </a:pPr>
            <a:r>
              <a:rPr lang="fa-IR" dirty="0" smtClean="0">
                <a:solidFill>
                  <a:srgbClr val="660066"/>
                </a:solidFill>
                <a:cs typeface="B Titr" panose="00000700000000000000" pitchFamily="2" charset="-78"/>
              </a:rPr>
              <a:t>3. انتقال حسابها به دفتر كل (هفتگي يا ماهيانه)</a:t>
            </a:r>
          </a:p>
          <a:p>
            <a:pPr marL="0" indent="0" algn="r" rtl="1">
              <a:buNone/>
            </a:pPr>
            <a:r>
              <a:rPr lang="fa-IR" dirty="0" smtClean="0">
                <a:solidFill>
                  <a:srgbClr val="660066"/>
                </a:solidFill>
                <a:cs typeface="B Titr" panose="00000700000000000000" pitchFamily="2" charset="-78"/>
              </a:rPr>
              <a:t>4. تنظيم ترازنامه ساليانه </a:t>
            </a:r>
          </a:p>
          <a:p>
            <a:pPr marL="0" indent="0" algn="r" rtl="1">
              <a:buNone/>
            </a:pPr>
            <a:r>
              <a:rPr lang="fa-IR" dirty="0" smtClean="0">
                <a:solidFill>
                  <a:srgbClr val="660066"/>
                </a:solidFill>
                <a:cs typeface="B Titr" panose="00000700000000000000" pitchFamily="2" charset="-78"/>
              </a:rPr>
              <a:t>5. تصويب ترازنامه در مجمع عمومي ساليانه </a:t>
            </a:r>
          </a:p>
          <a:p>
            <a:pPr marL="0" indent="0" algn="r" rtl="1">
              <a:buNone/>
            </a:pPr>
            <a:r>
              <a:rPr lang="fa-IR" dirty="0" smtClean="0">
                <a:solidFill>
                  <a:srgbClr val="660066"/>
                </a:solidFill>
                <a:cs typeface="B Titr" panose="00000700000000000000" pitchFamily="2" charset="-78"/>
              </a:rPr>
              <a:t>6. تكميل و ارائه اظهارنامه مالياتي و درخواست معافيت </a:t>
            </a:r>
          </a:p>
          <a:p>
            <a:pPr marL="0" indent="0" algn="r" rtl="1">
              <a:buNone/>
            </a:pPr>
            <a:endParaRPr lang="fa-IR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5" y="1402545"/>
            <a:ext cx="3829794" cy="3995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459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/>
          </p:nvPr>
        </p:nvSpPr>
        <p:spPr>
          <a:xfrm>
            <a:off x="2967251" y="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fa-IR" sz="3300" i="1" dirty="0">
                <a:solidFill>
                  <a:srgbClr val="FF0000"/>
                </a:solidFill>
                <a:cs typeface="B Titr" panose="00000700000000000000" pitchFamily="2" charset="-78"/>
              </a:rPr>
              <a:t>معافيت مالياتي سازمانهاي مردم نهاد </a:t>
            </a:r>
            <a:endParaRPr lang="en-US" sz="3300" i="1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25603" name="Rectangle 3"/>
          <p:cNvSpPr>
            <a:spLocks noGrp="1"/>
          </p:cNvSpPr>
          <p:nvPr>
            <p:ph idx="1"/>
          </p:nvPr>
        </p:nvSpPr>
        <p:spPr>
          <a:xfrm>
            <a:off x="5036024" y="1325563"/>
            <a:ext cx="6962634" cy="4902247"/>
          </a:xfrm>
        </p:spPr>
        <p:txBody>
          <a:bodyPr/>
          <a:lstStyle/>
          <a:p>
            <a:pPr marL="0" indent="0" algn="ctr" rtl="1">
              <a:buNone/>
            </a:pPr>
            <a:r>
              <a:rPr lang="fa-IR" sz="1800" dirty="0">
                <a:solidFill>
                  <a:srgbClr val="660066"/>
                </a:solidFill>
                <a:ea typeface="Times New Roman" panose="02020603050405020304" pitchFamily="18" charset="0"/>
                <a:cs typeface="B Titr" panose="00000700000000000000" pitchFamily="2" charset="-78"/>
              </a:rPr>
              <a:t>معافیت مالیاتی سازمانهای مردم نهاد در ماده 139  قانون مالیاتهای مستقیم مصوب سال 1380  (اصلاحی 27/11/80  پیش بینی شده است :</a:t>
            </a:r>
          </a:p>
          <a:p>
            <a:pPr marL="0" indent="0" algn="ctr" rtl="1">
              <a:buNone/>
            </a:pPr>
            <a:endParaRPr lang="fa-IR" sz="1800" dirty="0">
              <a:solidFill>
                <a:srgbClr val="000000"/>
              </a:solidFill>
              <a:ea typeface="Times New Roman" panose="02020603050405020304" pitchFamily="18" charset="0"/>
              <a:cs typeface="B Titr" panose="00000700000000000000" pitchFamily="2" charset="-78"/>
            </a:endParaRPr>
          </a:p>
          <a:p>
            <a:pPr marL="0" indent="0" algn="ctr" rtl="1">
              <a:buNone/>
            </a:pPr>
            <a:endParaRPr lang="fa-IR" sz="1800" dirty="0">
              <a:solidFill>
                <a:srgbClr val="000000"/>
              </a:solidFill>
              <a:ea typeface="Times New Roman" panose="02020603050405020304" pitchFamily="18" charset="0"/>
              <a:cs typeface="B Titr" panose="00000700000000000000" pitchFamily="2" charset="-78"/>
            </a:endParaRPr>
          </a:p>
          <a:p>
            <a:pPr algn="justLow" rtl="1">
              <a:buFontTx/>
              <a:buChar char="-"/>
            </a:pPr>
            <a:r>
              <a:rPr lang="fa-IR" dirty="0" smtClean="0">
                <a:solidFill>
                  <a:srgbClr val="660066"/>
                </a:solidFill>
                <a:ea typeface="Times New Roman" panose="02020603050405020304" pitchFamily="18" charset="0"/>
                <a:cs typeface="B Titr" panose="00000700000000000000" pitchFamily="2" charset="-78"/>
              </a:rPr>
              <a:t>بند " ط" ماده 139 ؛ </a:t>
            </a:r>
            <a:r>
              <a:rPr lang="fa-IR" sz="1800" dirty="0">
                <a:solidFill>
                  <a:srgbClr val="660066"/>
                </a:solidFill>
                <a:ea typeface="Times New Roman" panose="02020603050405020304" pitchFamily="18" charset="0"/>
                <a:cs typeface="B Titr" panose="00000700000000000000" pitchFamily="2" charset="-78"/>
              </a:rPr>
              <a:t>شامل معافیت مالیاتی کمکها و هدایای دریافتی نقدی و غیرنقدی موسسات خیریه و عام المنفعه .</a:t>
            </a:r>
            <a:r>
              <a:rPr lang="fa-IR" dirty="0" smtClean="0">
                <a:solidFill>
                  <a:srgbClr val="660066"/>
                </a:solidFill>
                <a:ea typeface="Times New Roman" panose="02020603050405020304" pitchFamily="18" charset="0"/>
                <a:cs typeface="B Titr" panose="00000700000000000000" pitchFamily="2" charset="-78"/>
              </a:rPr>
              <a:t>  </a:t>
            </a:r>
          </a:p>
          <a:p>
            <a:pPr algn="justLow" rtl="1">
              <a:buFontTx/>
              <a:buChar char="-"/>
            </a:pPr>
            <a:endParaRPr lang="fa-IR" dirty="0" smtClean="0">
              <a:solidFill>
                <a:srgbClr val="660066"/>
              </a:solidFill>
              <a:ea typeface="Times New Roman" panose="02020603050405020304" pitchFamily="18" charset="0"/>
              <a:cs typeface="B Titr" panose="00000700000000000000" pitchFamily="2" charset="-78"/>
            </a:endParaRPr>
          </a:p>
          <a:p>
            <a:pPr algn="justLow" rtl="1">
              <a:buFontTx/>
              <a:buChar char="-"/>
            </a:pPr>
            <a:r>
              <a:rPr lang="fa-IR" dirty="0" smtClean="0">
                <a:solidFill>
                  <a:srgbClr val="660066"/>
                </a:solidFill>
                <a:ea typeface="Times New Roman" panose="02020603050405020304" pitchFamily="18" charset="0"/>
                <a:cs typeface="B Titr" panose="00000700000000000000" pitchFamily="2" charset="-78"/>
              </a:rPr>
              <a:t>بند  " ی "  ماده 139 ؛ </a:t>
            </a:r>
            <a:r>
              <a:rPr lang="fa-IR" sz="1600" dirty="0">
                <a:solidFill>
                  <a:srgbClr val="660066"/>
                </a:solidFill>
                <a:ea typeface="Times New Roman" panose="02020603050405020304" pitchFamily="18" charset="0"/>
                <a:cs typeface="B Titr" panose="00000700000000000000" pitchFamily="2" charset="-78"/>
              </a:rPr>
              <a:t>شامل معافیت مالیاتی کمکها و هدایای دریافتی نقدی و غیرنقدی  و همچنین حق عضویت اعضای تشکلهای غیردولتی </a:t>
            </a:r>
            <a:r>
              <a:rPr lang="fa-IR" sz="1600" dirty="0" smtClean="0">
                <a:solidFill>
                  <a:srgbClr val="660066"/>
                </a:solidFill>
                <a:ea typeface="Times New Roman" panose="02020603050405020304" pitchFamily="18" charset="0"/>
                <a:cs typeface="B Titr" panose="00000700000000000000" pitchFamily="2" charset="-78"/>
              </a:rPr>
              <a:t>.</a:t>
            </a:r>
          </a:p>
          <a:p>
            <a:pPr algn="justLow" rtl="1">
              <a:buFontTx/>
              <a:buChar char="-"/>
            </a:pPr>
            <a:endParaRPr lang="fa-IR" sz="1600" dirty="0">
              <a:solidFill>
                <a:srgbClr val="660066"/>
              </a:solidFill>
              <a:ea typeface="Times New Roman" panose="02020603050405020304" pitchFamily="18" charset="0"/>
              <a:cs typeface="B Titr" panose="00000700000000000000" pitchFamily="2" charset="-78"/>
            </a:endParaRPr>
          </a:p>
          <a:p>
            <a:pPr marL="0" indent="0" algn="justLow" rtl="1">
              <a:buNone/>
            </a:pPr>
            <a:r>
              <a:rPr lang="fa-IR" dirty="0" smtClean="0">
                <a:solidFill>
                  <a:srgbClr val="660066"/>
                </a:solidFill>
                <a:ea typeface="Times New Roman" panose="02020603050405020304" pitchFamily="18" charset="0"/>
                <a:cs typeface="B Titr" panose="00000700000000000000" pitchFamily="2" charset="-78"/>
              </a:rPr>
              <a:t>- " تبصره یک "   ماده 139 ؛ </a:t>
            </a:r>
            <a:r>
              <a:rPr lang="fa-IR" sz="1600" dirty="0">
                <a:solidFill>
                  <a:srgbClr val="660066"/>
                </a:solidFill>
                <a:ea typeface="Times New Roman" panose="02020603050405020304" pitchFamily="18" charset="0"/>
                <a:cs typeface="B Titr" panose="00000700000000000000" pitchFamily="2" charset="-78"/>
              </a:rPr>
              <a:t>شامل معافیت مالیاتی وجوه حاصل از فعالیتهای غیرانتفاعی که بمنظور پیشبرد اهداف و  وظایف موسسات موضوع این ماده ، درچهارچوب اساسنامه تحصیل شود.</a:t>
            </a:r>
            <a:endParaRPr lang="en-US" sz="1600" dirty="0">
              <a:solidFill>
                <a:srgbClr val="660066"/>
              </a:solidFill>
              <a:ea typeface="Times New Roman" panose="02020603050405020304" pitchFamily="18" charset="0"/>
              <a:cs typeface="B Titr" panose="00000700000000000000" pitchFamily="2" charset="-78"/>
            </a:endParaRPr>
          </a:p>
        </p:txBody>
      </p:sp>
      <p:pic>
        <p:nvPicPr>
          <p:cNvPr id="4" name="Picture 14335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49" y="1992573"/>
            <a:ext cx="4159486" cy="311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615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3719182" y="928670"/>
            <a:ext cx="8286808" cy="3643339"/>
          </a:xfrm>
          <a:extLst/>
        </p:spPr>
        <p:txBody>
          <a:bodyPr>
            <a:noAutofit/>
          </a:bodyPr>
          <a:lstStyle/>
          <a:p>
            <a:pPr marL="0" algn="ctr" rtl="1">
              <a:buNone/>
            </a:pPr>
            <a:r>
              <a:rPr lang="fa-I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شعب و دفاتر نمايندگي </a:t>
            </a:r>
          </a:p>
          <a:p>
            <a:pPr marL="0" algn="ctr" rtl="1">
              <a:buNone/>
            </a:pPr>
            <a:r>
              <a:rPr lang="fa-IR" sz="700" dirty="0">
                <a:solidFill>
                  <a:srgbClr val="0B027E"/>
                </a:solidFill>
                <a:cs typeface="B Titr" pitchFamily="2" charset="-78"/>
              </a:rPr>
              <a:t/>
            </a:r>
            <a:br>
              <a:rPr lang="fa-IR" sz="700" dirty="0">
                <a:solidFill>
                  <a:srgbClr val="0B027E"/>
                </a:solidFill>
                <a:cs typeface="B Titr" pitchFamily="2" charset="-78"/>
              </a:rPr>
            </a:br>
            <a:endParaRPr lang="en-US" sz="10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algn="r" rtl="1">
              <a:buFont typeface="Wingdings" pitchFamily="2" charset="2"/>
              <a:buChar char="v"/>
            </a:pPr>
            <a:r>
              <a:rPr lang="fa-IR" dirty="0">
                <a:solidFill>
                  <a:srgbClr val="660066"/>
                </a:solidFill>
                <a:cs typeface="B Titr" pitchFamily="2" charset="-78"/>
              </a:rPr>
              <a:t>دفتر نمايندگي : </a:t>
            </a:r>
            <a:endParaRPr lang="fa-IR" sz="2000" dirty="0">
              <a:solidFill>
                <a:srgbClr val="660066"/>
              </a:solidFill>
              <a:cs typeface="B Titr" pitchFamily="2" charset="-78"/>
            </a:endParaRPr>
          </a:p>
          <a:p>
            <a:pPr algn="justLow" rtl="1">
              <a:buFont typeface="Wingdings 2" pitchFamily="18" charset="2"/>
              <a:buNone/>
            </a:pPr>
            <a:r>
              <a:rPr lang="fa-IR" sz="2000" dirty="0">
                <a:solidFill>
                  <a:srgbClr val="660066"/>
                </a:solidFill>
                <a:cs typeface="B Titr" pitchFamily="2" charset="-78"/>
              </a:rPr>
              <a:t>       تاسيس دفتر با مسئوليت رئيس دفتر نمايندگي توسط هيات مديره سمن </a:t>
            </a:r>
            <a:r>
              <a:rPr lang="fa-IR" sz="1600" dirty="0">
                <a:solidFill>
                  <a:srgbClr val="660066"/>
                </a:solidFill>
                <a:cs typeface="B Titr" pitchFamily="2" charset="-78"/>
              </a:rPr>
              <a:t>.(رئيس دفتر نمايندگي)</a:t>
            </a:r>
            <a:endParaRPr lang="fa-IR" sz="1200" dirty="0">
              <a:solidFill>
                <a:srgbClr val="660066"/>
              </a:solidFill>
              <a:cs typeface="B Titr" pitchFamily="2" charset="-78"/>
            </a:endParaRPr>
          </a:p>
          <a:p>
            <a:pPr algn="r" rtl="1">
              <a:buFont typeface="Wingdings 2" pitchFamily="18" charset="2"/>
              <a:buNone/>
            </a:pPr>
            <a:endParaRPr lang="fa-IR" sz="1200" dirty="0">
              <a:solidFill>
                <a:srgbClr val="660066"/>
              </a:solidFill>
              <a:cs typeface="B Titr" pitchFamily="2" charset="-78"/>
            </a:endParaRPr>
          </a:p>
          <a:p>
            <a:pPr algn="r" rtl="1">
              <a:buFont typeface="Wingdings" pitchFamily="2" charset="2"/>
              <a:buChar char="v"/>
            </a:pPr>
            <a:r>
              <a:rPr lang="fa-IR" dirty="0" smtClean="0">
                <a:solidFill>
                  <a:srgbClr val="660066"/>
                </a:solidFill>
                <a:cs typeface="B Titr" pitchFamily="2" charset="-78"/>
              </a:rPr>
              <a:t>شعب : </a:t>
            </a:r>
          </a:p>
          <a:p>
            <a:pPr algn="justLow" rtl="1">
              <a:buFont typeface="Wingdings 2" pitchFamily="18" charset="2"/>
              <a:buNone/>
            </a:pPr>
            <a:r>
              <a:rPr lang="fa-IR" sz="2000" dirty="0">
                <a:solidFill>
                  <a:srgbClr val="660066"/>
                </a:solidFill>
                <a:cs typeface="B Titr" pitchFamily="2" charset="-78"/>
              </a:rPr>
              <a:t>      تاسيس شعب توسط اعضاي مقيم سمن در محدوده يك شهر يا استان </a:t>
            </a:r>
            <a:r>
              <a:rPr lang="fa-IR" sz="1800" dirty="0">
                <a:solidFill>
                  <a:srgbClr val="660066"/>
                </a:solidFill>
                <a:cs typeface="B Titr" pitchFamily="2" charset="-78"/>
              </a:rPr>
              <a:t>.(هيات مديره و بازرس  - طبق آئين نامه فعاليت شعب )</a:t>
            </a:r>
          </a:p>
          <a:p>
            <a:pPr marL="0" algn="ctr" rtl="1">
              <a:buNone/>
            </a:pPr>
            <a:endParaRPr lang="fa-I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endParaRPr lang="fa-I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r>
              <a:rPr lang="fa-I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 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algn="ctr" rtl="1" eaLnBrk="1" hangingPunct="1">
              <a:buNone/>
              <a:defRPr/>
            </a:pPr>
            <a:endParaRPr lang="fa-IR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algn="ctr" rtl="1" eaLnBrk="1" hangingPunct="1">
              <a:buNone/>
              <a:defRPr/>
            </a:pPr>
            <a:endParaRPr lang="fa-IR" sz="1200" dirty="0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 rot="2824626">
            <a:off x="3204141" y="1033035"/>
            <a:ext cx="511175" cy="519113"/>
            <a:chOff x="2064" y="1616"/>
            <a:chExt cx="680" cy="589"/>
          </a:xfrm>
        </p:grpSpPr>
        <p:sp>
          <p:nvSpPr>
            <p:cNvPr id="7" name="AutoShape 9"/>
            <p:cNvSpPr>
              <a:spLocks noChangeArrowheads="1"/>
            </p:cNvSpPr>
            <p:nvPr/>
          </p:nvSpPr>
          <p:spPr bwMode="auto">
            <a:xfrm>
              <a:off x="2064" y="1616"/>
              <a:ext cx="680" cy="589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>
              <a:off x="2109" y="1661"/>
              <a:ext cx="590" cy="500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rgbClr val="00C5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2154" y="1706"/>
              <a:ext cx="499" cy="409"/>
            </a:xfrm>
            <a:prstGeom prst="roundRect">
              <a:avLst>
                <a:gd name="adj" fmla="val 16667"/>
              </a:avLst>
            </a:prstGeom>
            <a:noFill/>
            <a:ln w="1270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 rot="2824626">
            <a:off x="4061398" y="532970"/>
            <a:ext cx="511175" cy="519113"/>
            <a:chOff x="2064" y="1616"/>
            <a:chExt cx="680" cy="589"/>
          </a:xfrm>
        </p:grpSpPr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2064" y="1616"/>
              <a:ext cx="680" cy="589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2109" y="1661"/>
              <a:ext cx="590" cy="500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rgbClr val="00C5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2154" y="1706"/>
              <a:ext cx="499" cy="409"/>
            </a:xfrm>
            <a:prstGeom prst="roundRect">
              <a:avLst>
                <a:gd name="adj" fmla="val 16667"/>
              </a:avLst>
            </a:prstGeom>
            <a:noFill/>
            <a:ln w="1270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5" name="Picture 3" descr="clipart_of_16323_sm_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9327" y="3191289"/>
            <a:ext cx="3519855" cy="286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8161572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3739279" y="215237"/>
            <a:ext cx="8286808" cy="3643339"/>
          </a:xfrm>
          <a:extLst/>
        </p:spPr>
        <p:txBody>
          <a:bodyPr>
            <a:noAutofit/>
          </a:bodyPr>
          <a:lstStyle/>
          <a:p>
            <a:pPr marL="0" algn="ctr" rtl="1">
              <a:buNone/>
            </a:pPr>
            <a:r>
              <a:rPr lang="fa-I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پیشینه قانون تشکلها</a:t>
            </a:r>
          </a:p>
          <a:p>
            <a:pPr marL="0" algn="ctr" rtl="1">
              <a:buNone/>
            </a:pPr>
            <a:r>
              <a:rPr lang="fa-IR" sz="700" dirty="0">
                <a:solidFill>
                  <a:srgbClr val="0B027E"/>
                </a:solidFill>
                <a:cs typeface="B Titr" pitchFamily="2" charset="-78"/>
              </a:rPr>
              <a:t/>
            </a:r>
            <a:br>
              <a:rPr lang="fa-IR" sz="700" dirty="0">
                <a:solidFill>
                  <a:srgbClr val="0B027E"/>
                </a:solidFill>
                <a:cs typeface="B Titr" pitchFamily="2" charset="-78"/>
              </a:rPr>
            </a:br>
            <a:endParaRPr lang="en-US" sz="10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algn="r" rtl="1">
              <a:buFont typeface="Wingdings" pitchFamily="2" charset="2"/>
              <a:buChar char="v"/>
            </a:pPr>
            <a:r>
              <a:rPr lang="fa-IR" sz="1800" dirty="0" smtClean="0">
                <a:solidFill>
                  <a:srgbClr val="660066"/>
                </a:solidFill>
                <a:cs typeface="B Titr" pitchFamily="2" charset="-78"/>
              </a:rPr>
              <a:t>اقدامات دهه 70 که منتهی به تصویبنامه سال 1384 گردید</a:t>
            </a:r>
            <a:endParaRPr lang="fa-IR" sz="1800" dirty="0">
              <a:solidFill>
                <a:srgbClr val="660066"/>
              </a:solidFill>
              <a:cs typeface="B Titr" pitchFamily="2" charset="-78"/>
            </a:endParaRPr>
          </a:p>
          <a:p>
            <a:pPr algn="r" rtl="1">
              <a:buFont typeface="Wingdings" pitchFamily="2" charset="2"/>
              <a:buChar char="v"/>
            </a:pPr>
            <a:endParaRPr lang="fa-IR" sz="1800" dirty="0">
              <a:solidFill>
                <a:srgbClr val="660066"/>
              </a:solidFill>
              <a:cs typeface="B Titr" pitchFamily="2" charset="-78"/>
            </a:endParaRPr>
          </a:p>
          <a:p>
            <a:pPr algn="r" rtl="1">
              <a:buFont typeface="Wingdings" pitchFamily="2" charset="2"/>
              <a:buChar char="v"/>
            </a:pPr>
            <a:r>
              <a:rPr lang="fa-IR" sz="1800" dirty="0" smtClean="0">
                <a:solidFill>
                  <a:srgbClr val="660066"/>
                </a:solidFill>
                <a:cs typeface="B Titr" pitchFamily="2" charset="-78"/>
              </a:rPr>
              <a:t>گروه پیگیری قانون</a:t>
            </a:r>
          </a:p>
          <a:p>
            <a:pPr algn="r" rtl="1">
              <a:buFont typeface="Wingdings" pitchFamily="2" charset="2"/>
              <a:buChar char="v"/>
            </a:pPr>
            <a:endParaRPr lang="fa-IR" sz="1800" dirty="0">
              <a:solidFill>
                <a:srgbClr val="660066"/>
              </a:solidFill>
              <a:cs typeface="B Titr" pitchFamily="2" charset="-78"/>
            </a:endParaRPr>
          </a:p>
          <a:p>
            <a:pPr algn="r" rtl="1">
              <a:buFont typeface="Wingdings" pitchFamily="2" charset="2"/>
              <a:buChar char="v"/>
            </a:pPr>
            <a:r>
              <a:rPr lang="fa-IR" sz="1800" dirty="0" smtClean="0">
                <a:solidFill>
                  <a:srgbClr val="660066"/>
                </a:solidFill>
                <a:cs typeface="B Titr" pitchFamily="2" charset="-78"/>
              </a:rPr>
              <a:t>پیش نویس دهه 80</a:t>
            </a:r>
          </a:p>
          <a:p>
            <a:pPr algn="r" rtl="1">
              <a:buFont typeface="Wingdings" pitchFamily="2" charset="2"/>
              <a:buChar char="v"/>
            </a:pPr>
            <a:endParaRPr lang="fa-IR" sz="1800" dirty="0">
              <a:solidFill>
                <a:srgbClr val="660066"/>
              </a:solidFill>
              <a:cs typeface="B Titr" pitchFamily="2" charset="-78"/>
            </a:endParaRPr>
          </a:p>
          <a:p>
            <a:pPr algn="r" rtl="1">
              <a:buFont typeface="Wingdings" pitchFamily="2" charset="2"/>
              <a:buChar char="v"/>
            </a:pPr>
            <a:r>
              <a:rPr lang="fa-IR" sz="1800" dirty="0" smtClean="0">
                <a:solidFill>
                  <a:srgbClr val="660066"/>
                </a:solidFill>
                <a:cs typeface="B Titr" pitchFamily="2" charset="-78"/>
              </a:rPr>
              <a:t>اقدامات سالهای 94 و 95 منتهی به تصویب نامه هیات وزیران</a:t>
            </a:r>
          </a:p>
          <a:p>
            <a:pPr algn="r" rtl="1">
              <a:buFont typeface="Wingdings" pitchFamily="2" charset="2"/>
              <a:buChar char="v"/>
            </a:pPr>
            <a:endParaRPr lang="fa-IR" sz="1800" dirty="0">
              <a:solidFill>
                <a:srgbClr val="660066"/>
              </a:solidFill>
              <a:cs typeface="B Titr" pitchFamily="2" charset="-78"/>
            </a:endParaRPr>
          </a:p>
          <a:p>
            <a:pPr algn="r" rtl="1">
              <a:buFont typeface="Wingdings" pitchFamily="2" charset="2"/>
              <a:buChar char="v"/>
            </a:pPr>
            <a:r>
              <a:rPr lang="fa-IR" sz="1800" dirty="0" smtClean="0">
                <a:solidFill>
                  <a:srgbClr val="660066"/>
                </a:solidFill>
                <a:cs typeface="B Titr" pitchFamily="2" charset="-78"/>
              </a:rPr>
              <a:t>پیش نویس مرکز پژوهش هادر سال 1401</a:t>
            </a:r>
            <a:endParaRPr lang="fa-IR" sz="1800" dirty="0">
              <a:solidFill>
                <a:srgbClr val="660066"/>
              </a:solidFill>
              <a:cs typeface="B Titr" pitchFamily="2" charset="-78"/>
            </a:endParaRPr>
          </a:p>
          <a:p>
            <a:pPr marL="0" algn="ctr" rtl="1">
              <a:buNone/>
            </a:pPr>
            <a:endParaRPr lang="fa-I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endParaRPr lang="fa-I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r>
              <a:rPr lang="fa-I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 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algn="ctr" rtl="1" eaLnBrk="1" hangingPunct="1">
              <a:buNone/>
              <a:defRPr/>
            </a:pPr>
            <a:endParaRPr lang="fa-IR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algn="ctr" rtl="1" eaLnBrk="1" hangingPunct="1">
              <a:buNone/>
              <a:defRPr/>
            </a:pPr>
            <a:endParaRPr lang="fa-IR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89" y="141920"/>
            <a:ext cx="2119632" cy="1743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5" t="26704" r="13000"/>
          <a:stretch>
            <a:fillRect/>
          </a:stretch>
        </p:blipFill>
        <p:spPr bwMode="auto">
          <a:xfrm>
            <a:off x="2960971" y="352826"/>
            <a:ext cx="3193280" cy="3065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22" y="1683896"/>
            <a:ext cx="2720516" cy="2040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643" y="3556284"/>
            <a:ext cx="2728633" cy="204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8484" y="1575741"/>
            <a:ext cx="1929952" cy="1447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5978233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2185781" y="244734"/>
            <a:ext cx="9593263" cy="3643339"/>
          </a:xfrm>
          <a:extLst/>
        </p:spPr>
        <p:txBody>
          <a:bodyPr>
            <a:noAutofit/>
          </a:bodyPr>
          <a:lstStyle/>
          <a:p>
            <a:pPr marL="0" algn="r" rtl="1">
              <a:buNone/>
            </a:pPr>
            <a:r>
              <a:rPr lang="fa-I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پیشینه قانون تشکلها</a:t>
            </a:r>
          </a:p>
          <a:p>
            <a:pPr marL="0" algn="ctr" rtl="1">
              <a:buNone/>
            </a:pPr>
            <a:r>
              <a:rPr lang="fa-IR" sz="700" dirty="0">
                <a:solidFill>
                  <a:srgbClr val="0B027E"/>
                </a:solidFill>
                <a:cs typeface="B Titr" pitchFamily="2" charset="-78"/>
              </a:rPr>
              <a:t/>
            </a:r>
            <a:br>
              <a:rPr lang="fa-IR" sz="700" dirty="0">
                <a:solidFill>
                  <a:srgbClr val="0B027E"/>
                </a:solidFill>
                <a:cs typeface="B Titr" pitchFamily="2" charset="-78"/>
              </a:rPr>
            </a:br>
            <a:endParaRPr lang="en-US" sz="10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algn="r" rtl="1">
              <a:buFont typeface="Wingdings" pitchFamily="2" charset="2"/>
              <a:buChar char="v"/>
            </a:pPr>
            <a:r>
              <a:rPr lang="fa-IR" sz="1800" dirty="0">
                <a:solidFill>
                  <a:srgbClr val="660066"/>
                </a:solidFill>
                <a:cs typeface="B Titr" pitchFamily="2" charset="-78"/>
              </a:rPr>
              <a:t>پیش نویس مرکز پژوهش هادر سال 1401</a:t>
            </a:r>
          </a:p>
          <a:p>
            <a:pPr algn="r" rtl="1">
              <a:buFont typeface="Wingdings" pitchFamily="2" charset="2"/>
              <a:buChar char="v"/>
            </a:pPr>
            <a:endParaRPr lang="fa-IR" sz="1800" dirty="0">
              <a:solidFill>
                <a:srgbClr val="660066"/>
              </a:solidFill>
              <a:cs typeface="B Titr" pitchFamily="2" charset="-78"/>
            </a:endParaRPr>
          </a:p>
          <a:p>
            <a:pPr marL="0" algn="ctr" rtl="1">
              <a:buNone/>
            </a:pPr>
            <a:endParaRPr lang="fa-I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endParaRPr lang="fa-I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r>
              <a:rPr lang="fa-I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 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algn="ctr" rtl="1" eaLnBrk="1" hangingPunct="1">
              <a:buNone/>
              <a:defRPr/>
            </a:pPr>
            <a:endParaRPr lang="fa-IR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algn="ctr" rtl="1" eaLnBrk="1" hangingPunct="1">
              <a:buNone/>
              <a:defRPr/>
            </a:pPr>
            <a:endParaRPr lang="fa-IR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8645" cy="6722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38974" r="16949" b="26904"/>
          <a:stretch/>
        </p:blipFill>
        <p:spPr>
          <a:xfrm>
            <a:off x="7542160" y="4406981"/>
            <a:ext cx="4277454" cy="1316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2160" y="1809134"/>
            <a:ext cx="4491284" cy="196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693855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5521834" y="234686"/>
            <a:ext cx="9593263" cy="3643339"/>
          </a:xfrm>
          <a:extLst/>
        </p:spPr>
        <p:txBody>
          <a:bodyPr>
            <a:noAutofit/>
          </a:bodyPr>
          <a:lstStyle/>
          <a:p>
            <a:pPr marL="0" algn="ctr" rtl="1">
              <a:buNone/>
            </a:pPr>
            <a:r>
              <a:rPr lang="fa-I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جلسات متعدد تخصصی</a:t>
            </a:r>
          </a:p>
          <a:p>
            <a:pPr marL="0" algn="ctr" rtl="1">
              <a:buNone/>
            </a:pPr>
            <a:r>
              <a:rPr lang="fa-IR" sz="700" dirty="0">
                <a:solidFill>
                  <a:srgbClr val="0B027E"/>
                </a:solidFill>
                <a:cs typeface="B Titr" pitchFamily="2" charset="-78"/>
              </a:rPr>
              <a:t/>
            </a:r>
            <a:br>
              <a:rPr lang="fa-IR" sz="700" dirty="0">
                <a:solidFill>
                  <a:srgbClr val="0B027E"/>
                </a:solidFill>
                <a:cs typeface="B Titr" pitchFamily="2" charset="-78"/>
              </a:rPr>
            </a:br>
            <a:endParaRPr lang="en-US" sz="10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algn="r" rtl="1">
              <a:buFont typeface="Wingdings" pitchFamily="2" charset="2"/>
              <a:buChar char="v"/>
            </a:pPr>
            <a:endParaRPr lang="fa-IR" sz="1800" dirty="0">
              <a:solidFill>
                <a:srgbClr val="660066"/>
              </a:solidFill>
              <a:cs typeface="B Titr" pitchFamily="2" charset="-78"/>
            </a:endParaRPr>
          </a:p>
          <a:p>
            <a:pPr marL="0" algn="ctr" rtl="1">
              <a:buNone/>
            </a:pPr>
            <a:endParaRPr lang="fa-I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endParaRPr lang="fa-I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r>
              <a:rPr lang="fa-I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 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algn="ctr" rtl="1" eaLnBrk="1" hangingPunct="1">
              <a:buNone/>
              <a:defRPr/>
            </a:pPr>
            <a:endParaRPr lang="fa-IR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algn="ctr" rtl="1" eaLnBrk="1" hangingPunct="1">
              <a:buNone/>
              <a:defRPr/>
            </a:pPr>
            <a:endParaRPr lang="fa-IR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03" y="164347"/>
            <a:ext cx="4088360" cy="4088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592" y="813916"/>
            <a:ext cx="4378780" cy="43787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7982" y="2263572"/>
            <a:ext cx="4387365" cy="438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02005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5351761" y="174395"/>
            <a:ext cx="9593263" cy="3643339"/>
          </a:xfrm>
          <a:extLst/>
        </p:spPr>
        <p:txBody>
          <a:bodyPr>
            <a:noAutofit/>
          </a:bodyPr>
          <a:lstStyle/>
          <a:p>
            <a:pPr marL="0" algn="ctr" rtl="1">
              <a:buNone/>
            </a:pPr>
            <a:r>
              <a:rPr lang="fa-I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پیشینه قانون تشکلها</a:t>
            </a:r>
          </a:p>
          <a:p>
            <a:pPr marL="0" algn="ctr" rtl="1">
              <a:buNone/>
            </a:pPr>
            <a:r>
              <a:rPr lang="fa-IR" sz="700" dirty="0">
                <a:solidFill>
                  <a:srgbClr val="0B027E"/>
                </a:solidFill>
                <a:cs typeface="B Titr" pitchFamily="2" charset="-78"/>
              </a:rPr>
              <a:t/>
            </a:r>
            <a:br>
              <a:rPr lang="fa-IR" sz="700" dirty="0">
                <a:solidFill>
                  <a:srgbClr val="0B027E"/>
                </a:solidFill>
                <a:cs typeface="B Titr" pitchFamily="2" charset="-78"/>
              </a:rPr>
            </a:br>
            <a:r>
              <a:rPr lang="fa-IR" sz="1800" dirty="0" smtClean="0">
                <a:solidFill>
                  <a:srgbClr val="660066"/>
                </a:solidFill>
                <a:cs typeface="B Titr" pitchFamily="2" charset="-78"/>
              </a:rPr>
              <a:t>پیش نویس دوم مرکز پژوهش هادر سال 1401</a:t>
            </a:r>
          </a:p>
          <a:p>
            <a:pPr algn="r" rtl="1">
              <a:buFont typeface="Wingdings" pitchFamily="2" charset="2"/>
              <a:buChar char="v"/>
            </a:pPr>
            <a:endParaRPr lang="fa-IR" sz="1800" dirty="0" smtClean="0">
              <a:solidFill>
                <a:srgbClr val="660066"/>
              </a:solidFill>
              <a:cs typeface="B Titr" pitchFamily="2" charset="-78"/>
            </a:endParaRPr>
          </a:p>
          <a:p>
            <a:pPr marL="0" algn="ctr" rtl="1">
              <a:buNone/>
            </a:pPr>
            <a:endParaRPr lang="fa-I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endParaRPr lang="fa-I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r>
              <a:rPr lang="fa-I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 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algn="ctr" rtl="1" eaLnBrk="1" hangingPunct="1">
              <a:buNone/>
              <a:defRPr/>
            </a:pPr>
            <a:endParaRPr lang="fa-IR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algn="ctr" rtl="1" eaLnBrk="1" hangingPunct="1">
              <a:buNone/>
              <a:defRPr/>
            </a:pPr>
            <a:endParaRPr lang="fa-IR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921" y="2592475"/>
            <a:ext cx="2968248" cy="3954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14" y="203588"/>
            <a:ext cx="4937090" cy="22539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414" y="2852838"/>
            <a:ext cx="7327586" cy="13950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5192" y="3929229"/>
            <a:ext cx="6882678" cy="2920976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98" y="1206604"/>
            <a:ext cx="2668587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510755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5912207" y="323392"/>
            <a:ext cx="9593263" cy="3643339"/>
          </a:xfrm>
          <a:extLst/>
        </p:spPr>
        <p:txBody>
          <a:bodyPr>
            <a:noAutofit/>
          </a:bodyPr>
          <a:lstStyle/>
          <a:p>
            <a:pPr marL="0" algn="ctr" rtl="1">
              <a:buNone/>
            </a:pPr>
            <a:r>
              <a:rPr lang="fa-I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وظیفه ما....</a:t>
            </a:r>
          </a:p>
          <a:p>
            <a:pPr marL="0" algn="ctr" rtl="1">
              <a:buNone/>
            </a:pPr>
            <a:r>
              <a:rPr lang="fa-IR" sz="700" dirty="0">
                <a:solidFill>
                  <a:srgbClr val="0B027E"/>
                </a:solidFill>
                <a:cs typeface="B Titr" pitchFamily="2" charset="-78"/>
              </a:rPr>
              <a:t/>
            </a:r>
            <a:br>
              <a:rPr lang="fa-IR" sz="700" dirty="0">
                <a:solidFill>
                  <a:srgbClr val="0B027E"/>
                </a:solidFill>
                <a:cs typeface="B Titr" pitchFamily="2" charset="-78"/>
              </a:rPr>
            </a:br>
            <a:endParaRPr lang="en-US" sz="10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algn="r" rtl="1">
              <a:buFont typeface="Wingdings" pitchFamily="2" charset="2"/>
              <a:buChar char="v"/>
            </a:pPr>
            <a:endParaRPr lang="fa-IR" sz="1800" dirty="0">
              <a:solidFill>
                <a:srgbClr val="660066"/>
              </a:solidFill>
              <a:cs typeface="B Titr" pitchFamily="2" charset="-78"/>
            </a:endParaRPr>
          </a:p>
          <a:p>
            <a:pPr marL="0" algn="ctr" rtl="1">
              <a:buNone/>
            </a:pPr>
            <a:endParaRPr lang="fa-I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endParaRPr lang="fa-I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marL="0" algn="ctr" rtl="1">
              <a:buNone/>
            </a:pPr>
            <a:r>
              <a:rPr lang="fa-I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2  Titr" panose="00000700000000000000" pitchFamily="2" charset="-78"/>
              </a:rPr>
              <a:t> 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algn="ctr" rtl="1" eaLnBrk="1" hangingPunct="1">
              <a:buNone/>
              <a:defRPr/>
            </a:pPr>
            <a:endParaRPr lang="fa-IR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2  Titr" panose="00000700000000000000" pitchFamily="2" charset="-78"/>
            </a:endParaRPr>
          </a:p>
          <a:p>
            <a:pPr algn="ctr" rtl="1" eaLnBrk="1" hangingPunct="1">
              <a:buNone/>
              <a:defRPr/>
            </a:pPr>
            <a:endParaRPr lang="fa-IR" sz="1200" dirty="0"/>
          </a:p>
        </p:txBody>
      </p:sp>
      <p:pic>
        <p:nvPicPr>
          <p:cNvPr id="5" name="Picture 7" descr="D:\darsi910815\POWER-910815\KARGAHA\erteghae terafik 910519\taxi\9626A6B5A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1918" y="194897"/>
            <a:ext cx="4105362" cy="257226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03" y="2767164"/>
            <a:ext cx="3712971" cy="410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F:\picher\mohite zist\interactive,drawing.jpg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l="13943" t="12335" r="18657" b="15236"/>
          <a:stretch/>
        </p:blipFill>
        <p:spPr bwMode="auto">
          <a:xfrm>
            <a:off x="7681901" y="1340793"/>
            <a:ext cx="3811446" cy="4052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4" descr="G:\picher910509\mohite zist\02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2263" y="181918"/>
            <a:ext cx="2743200" cy="2317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9" name="Picture 11" descr="G:\picher910509\mohite zist\1300081466_129996360034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4613549" y="3639750"/>
            <a:ext cx="2500684" cy="27710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866319769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/>
          </p:nvPr>
        </p:nvGraphicFramePr>
        <p:xfrm>
          <a:off x="134830" y="1454041"/>
          <a:ext cx="11753850" cy="620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729784" y="-101549"/>
            <a:ext cx="8024813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Font typeface="Georgia" panose="02040502050405020303" pitchFamily="18" charset="0"/>
              <a:buNone/>
            </a:pPr>
            <a:r>
              <a:rPr lang="fa-IR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چارت کلی نظام مدیریت در ایران</a:t>
            </a:r>
            <a:endParaRPr lang="en-US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489153" y="1193851"/>
            <a:ext cx="10399527" cy="2284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450" indent="0" algn="just" rtl="1">
              <a:buNone/>
            </a:pPr>
            <a:r>
              <a:rPr lang="fa-IR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در ایران نظام مدیریت به دو بخش اصلی:</a:t>
            </a:r>
          </a:p>
          <a:p>
            <a:pPr marL="44450" indent="0" algn="just" rtl="1">
              <a:buNone/>
            </a:pPr>
            <a:r>
              <a:rPr lang="fa-IR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الف- حاکمیتی (شامل: 1-نهادهای زیر نظر رهبر و نهادهای نظامی 2- دولت 3-مجلس 4-دادگستری)</a:t>
            </a:r>
          </a:p>
          <a:p>
            <a:pPr marL="44450" indent="0" algn="just" rtl="1">
              <a:buNone/>
            </a:pPr>
            <a:r>
              <a:rPr lang="fa-IR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ب-غیر حاکمیتی (شامل: 1- بخش خصوصی 2-</a:t>
            </a:r>
            <a:r>
              <a:rPr lang="en-US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NGO</a:t>
            </a:r>
            <a:r>
              <a:rPr lang="fa-IR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ها 3-نهادهای عمومی غیردولتی)  تقسیم می شود.</a:t>
            </a:r>
            <a:endParaRPr lang="en-US" altLang="en-US" sz="2000" dirty="0">
              <a:cs typeface="B Nazanin" panose="00000400000000000000" pitchFamily="2" charset="-78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01" y="1107358"/>
            <a:ext cx="1746250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423637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32600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8" y="1058863"/>
            <a:ext cx="8229600" cy="8572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fa-IR" sz="9600" dirty="0">
                <a:solidFill>
                  <a:srgbClr val="FFFF00"/>
                </a:solidFill>
                <a:cs typeface="2  Davat" pitchFamily="2" charset="-78"/>
              </a:rPr>
              <a:t>پايان</a:t>
            </a:r>
            <a:br>
              <a:rPr lang="fa-IR" sz="9600" dirty="0">
                <a:solidFill>
                  <a:srgbClr val="FFFF00"/>
                </a:solidFill>
                <a:cs typeface="2  Davat" pitchFamily="2" charset="-78"/>
              </a:rPr>
            </a:br>
            <a:endParaRPr lang="en-US" dirty="0">
              <a:solidFill>
                <a:srgbClr val="FFFF00"/>
              </a:solidFill>
              <a:cs typeface="2  Davat" pitchFamily="2" charset="-78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38366" y="1428736"/>
            <a:ext cx="8229600" cy="1143000"/>
          </a:xfrm>
          <a:prstGeom prst="rect">
            <a:avLst/>
          </a:prstGeom>
        </p:spPr>
        <p:txBody>
          <a:bodyPr anchor="ctr">
            <a:normAutofit fontScale="60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defRPr/>
            </a:pPr>
            <a:r>
              <a:rPr lang="fa-IR" sz="9600" b="1" dirty="0">
                <a:ln w="6350">
                  <a:noFill/>
                </a:ln>
                <a:solidFill>
                  <a:srgbClr val="7030A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2  Davat" pitchFamily="2" charset="-78"/>
              </a:rPr>
              <a:t>با تشكر از حوصله شما</a:t>
            </a:r>
            <a:br>
              <a:rPr lang="fa-IR" sz="9600" b="1" dirty="0">
                <a:ln w="6350">
                  <a:noFill/>
                </a:ln>
                <a:solidFill>
                  <a:srgbClr val="7030A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2  Davat" pitchFamily="2" charset="-78"/>
              </a:rPr>
            </a:br>
            <a:endParaRPr lang="en-US" sz="4400" b="1" dirty="0">
              <a:ln w="6350">
                <a:noFill/>
              </a:ln>
              <a:solidFill>
                <a:srgbClr val="7030A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2  Dava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4465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1EFBF69-DC86-41F8-A9F2-B26352116DA7}" type="slidenum">
              <a:rPr lang="fa-IR" altLang="en-US">
                <a:solidFill>
                  <a:srgbClr val="424242"/>
                </a:solidFill>
                <a:latin typeface="Constantia" pitchFamily="18" charset="0"/>
                <a:ea typeface="Majalla UI"/>
                <a:cs typeface="Majalla UI"/>
              </a:rPr>
              <a:pPr/>
              <a:t>6</a:t>
            </a:fld>
            <a:endParaRPr lang="fa-IR" altLang="en-US">
              <a:solidFill>
                <a:srgbClr val="424242"/>
              </a:solidFill>
              <a:latin typeface="Constantia" pitchFamily="18" charset="0"/>
              <a:ea typeface="Majalla UI"/>
              <a:cs typeface="Majalla UI"/>
            </a:endParaRPr>
          </a:p>
        </p:txBody>
      </p:sp>
      <p:sp>
        <p:nvSpPr>
          <p:cNvPr id="143364" name="Title 1"/>
          <p:cNvSpPr>
            <a:spLocks noGrp="1"/>
          </p:cNvSpPr>
          <p:nvPr>
            <p:ph type="title"/>
          </p:nvPr>
        </p:nvSpPr>
        <p:spPr>
          <a:xfrm>
            <a:off x="1809750" y="-38735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82880"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fa-IR" sz="4800" b="1" dirty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cs typeface="B Titr" pitchFamily="2" charset="-78"/>
              </a:rPr>
              <a:t>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847976" y="1175835"/>
            <a:ext cx="7569225" cy="30226"/>
          </a:xfrm>
          <a:prstGeom prst="line">
            <a:avLst/>
          </a:prstGeom>
          <a:ln w="381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499625" y="1737793"/>
            <a:ext cx="8332327" cy="45069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normAutofit/>
          </a:bodyPr>
          <a:lstStyle>
            <a:lvl1pPr marL="273050" indent="-27305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FF2CA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Majalla UI"/>
                <a:cs typeface="+mn-cs"/>
              </a:defRPr>
            </a:lvl1pPr>
            <a:lvl2pPr marL="639763" indent="-246063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Majalla UI"/>
                <a:cs typeface="+mn-cs"/>
              </a:defRPr>
            </a:lvl2pPr>
            <a:lvl3pPr marL="914400" indent="-246063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Majalla UI"/>
                <a:cs typeface="+mn-cs"/>
              </a:defRPr>
            </a:lvl3pPr>
            <a:lvl4pPr marL="1187450" indent="-20955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FF2CA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Majalla UI"/>
                <a:cs typeface="+mn-cs"/>
              </a:defRPr>
            </a:lvl4pPr>
            <a:lvl5pPr marL="1462088" indent="-20955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Majalla UI"/>
                <a:cs typeface="+mn-cs"/>
              </a:defRPr>
            </a:lvl5pPr>
            <a:lvl6pPr marL="1737360" indent="-210312" algn="r" rtl="1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r" rtl="1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r" rtl="1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r" rtl="1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spcAft>
                <a:spcPts val="0"/>
              </a:spcAft>
              <a:buNone/>
              <a:defRPr/>
            </a:pPr>
            <a:r>
              <a:rPr lang="fa-I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1. تعریف ارائه شده از سوی شورای اروپا</a:t>
            </a:r>
          </a:p>
          <a:p>
            <a:pPr marL="0" indent="0" algn="just" fontAlgn="auto">
              <a:spcAft>
                <a:spcPts val="0"/>
              </a:spcAft>
              <a:buNone/>
              <a:defRPr/>
            </a:pPr>
            <a:r>
              <a:rPr lang="fa-IR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سازمان‌های غیردولتی</a:t>
            </a:r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، جمعیت‌ها، جنبش‌ها یا گروه‌هایی هستند که با استقلال از دولت، بدون قصد منفعت طلبی و در جهت دفاع از منافع خاصی همچون </a:t>
            </a:r>
            <a:r>
              <a:rPr lang="fa-IR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مسائل شغلی</a:t>
            </a:r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، اجتماعی، فرهنگی، تجاری، علمی، </a:t>
            </a:r>
            <a:r>
              <a:rPr lang="fa-IR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سیاسی</a:t>
            </a:r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، انسان‌دوستانه، مذهبی و ...تشکیل گردیده‌اند.</a:t>
            </a:r>
          </a:p>
          <a:p>
            <a:pPr marL="0" indent="0" algn="just" fontAlgn="auto">
              <a:spcAft>
                <a:spcPts val="0"/>
              </a:spcAft>
              <a:buNone/>
              <a:defRPr/>
            </a:pPr>
            <a:endParaRPr lang="fa-I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  <a:p>
            <a:pPr marL="0" indent="0" algn="just" fontAlgn="auto">
              <a:spcAft>
                <a:spcPts val="0"/>
              </a:spcAft>
              <a:buNone/>
              <a:defRPr/>
            </a:pPr>
            <a:r>
              <a:rPr lang="fa-I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2. اداره اطلاعات عمومی سازمان ملل</a:t>
            </a:r>
          </a:p>
          <a:p>
            <a:pPr marL="0" indent="0" algn="just" fontAlgn="auto">
              <a:spcAft>
                <a:spcPts val="0"/>
              </a:spcAft>
              <a:buNone/>
              <a:defRPr/>
            </a:pPr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به هر </a:t>
            </a:r>
            <a:r>
              <a:rPr lang="fa-IR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سازمان غیر دولتی و داوطلبانه‌ای اطلاق می‌شود </a:t>
            </a:r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که در سطح محلی، ملی یا بین المللی فعالیت دارد و افرادی با علائق مشترک، آن را اداره می‌کنند. خدمات انسان دوستانه، توجه دادن مردم به اعمال دولت، نظارت بر سیاست‌های اتخاذ شده از سوی دولت و </a:t>
            </a:r>
            <a:r>
              <a:rPr lang="fa-IR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تشویق به </a:t>
            </a:r>
            <a:r>
              <a:rPr lang="fa-IR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مشارکت،</a:t>
            </a:r>
            <a:r>
              <a:rPr lang="fa-I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 </a:t>
            </a:r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در شمار فعالیت‌ها این سازمان قرار می‌گیرد.</a:t>
            </a:r>
          </a:p>
          <a:p>
            <a:pPr marL="0" indent="0" algn="just" fontAlgn="auto">
              <a:spcAft>
                <a:spcPts val="0"/>
              </a:spcAft>
              <a:buNone/>
              <a:defRPr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1743074" y="53752"/>
            <a:ext cx="864589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182880" rtl="1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fa-IR" sz="3200" b="1" kern="0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cs typeface="B Titr" pitchFamily="2" charset="-78"/>
              </a:rPr>
              <a:t>تفاوت سازمان های غیر دولتی </a:t>
            </a:r>
            <a:r>
              <a:rPr lang="en-US" sz="3200" b="1" kern="0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cs typeface="B Titr" pitchFamily="2" charset="-78"/>
              </a:rPr>
              <a:t>(NGO)</a:t>
            </a:r>
            <a:r>
              <a:rPr lang="fa-IR" sz="3200" b="1" kern="0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cs typeface="B Titr" pitchFamily="2" charset="-78"/>
              </a:rPr>
              <a:t> در ایران و جهان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62" y="4955198"/>
            <a:ext cx="3037363" cy="1700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09" y="3082990"/>
            <a:ext cx="2192539" cy="1455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84" y="1252442"/>
            <a:ext cx="1735764" cy="1774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679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863867" y="-62730"/>
            <a:ext cx="8024813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تعریف سازمان </a:t>
            </a:r>
            <a:r>
              <a:rPr lang="fa-IR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غیرانتفاعی در استرالیا</a:t>
            </a:r>
            <a:endParaRPr lang="en-US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481010" y="1193851"/>
            <a:ext cx="5407669" cy="5415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450" indent="0" algn="just" rtl="1">
              <a:buNone/>
            </a:pPr>
            <a:r>
              <a:rPr lang="fa-IR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سازمان غیرانتفاعی سازمانی است که با هدف </a:t>
            </a:r>
            <a:r>
              <a:rPr lang="fa-IR" alt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نفع اقتصادی </a:t>
            </a:r>
            <a:r>
              <a:rPr lang="fa-IR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و </a:t>
            </a:r>
            <a:r>
              <a:rPr lang="fa-IR" alt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کسب سود </a:t>
            </a:r>
            <a:r>
              <a:rPr lang="fa-IR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اقتصادی </a:t>
            </a:r>
            <a:r>
              <a:rPr lang="fa-IR" alt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تاسیس نشده است</a:t>
            </a:r>
            <a:r>
              <a:rPr lang="fa-IR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.</a:t>
            </a:r>
          </a:p>
          <a:p>
            <a:pPr marL="44450" indent="0" algn="just" rtl="1">
              <a:buNone/>
            </a:pPr>
            <a:endParaRPr lang="fa-I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marL="44450" indent="0" algn="just" rtl="1">
              <a:buNone/>
            </a:pPr>
            <a:r>
              <a:rPr lang="fa-IR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اگر بخواهیم به صورت دقیق‌تر، سازمان غیرانتفاعی را تعریف کنیم باید بگوییم که سازمان </a:t>
            </a:r>
            <a:r>
              <a:rPr lang="fa-IR" alt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غیرانتفاعی، سهامدار </a:t>
            </a:r>
            <a:r>
              <a:rPr lang="fa-IR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ندارد.</a:t>
            </a:r>
          </a:p>
          <a:p>
            <a:pPr marL="44450" indent="0" algn="just" rtl="1">
              <a:buNone/>
            </a:pPr>
            <a:endParaRPr lang="fa-I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marL="44450" indent="0" algn="just" rtl="1">
              <a:buNone/>
            </a:pPr>
            <a:r>
              <a:rPr lang="fa-IR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سازمان غیرانتفاعی ممکن است فعالیت اقتصادی هم انجام دهد و مدل کسب و کار و مدل درآمد هم داشته باشد و حتی ارزش افزوده اقتصادی هم ایجاد کند. اما این ارزش افزوده دوباره به عنوان منابع جدید در اختیار سازمان قرار می‌گیرد تا اهداف خود را به پیش ببرد.</a:t>
            </a:r>
            <a:endParaRPr lang="en-US" altLang="en-US" sz="2000" dirty="0">
              <a:cs typeface="B Nazanin" panose="00000400000000000000" pitchFamily="2" charset="-7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77" y="220802"/>
            <a:ext cx="3835040" cy="2825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74" y="4150707"/>
            <a:ext cx="4148981" cy="24586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0842" y="2756359"/>
            <a:ext cx="3315827" cy="1684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3096" y="4689534"/>
            <a:ext cx="3504827" cy="20755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5820" y="4793280"/>
            <a:ext cx="3200034" cy="19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1617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77200" y="6553150"/>
            <a:ext cx="2133600" cy="476250"/>
          </a:xfrm>
          <a:noFill/>
        </p:spPr>
        <p:txBody>
          <a:bodyPr/>
          <a:lstStyle/>
          <a:p>
            <a:fld id="{61EFBF69-DC86-41F8-A9F2-B26352116DA7}" type="slidenum">
              <a:rPr lang="fa-IR" altLang="en-US">
                <a:solidFill>
                  <a:srgbClr val="424242"/>
                </a:solidFill>
                <a:latin typeface="Constantia" pitchFamily="18" charset="0"/>
                <a:ea typeface="Majalla UI"/>
                <a:cs typeface="Majalla UI"/>
              </a:rPr>
              <a:pPr/>
              <a:t>8</a:t>
            </a:fld>
            <a:endParaRPr lang="fa-IR" altLang="en-US" dirty="0">
              <a:solidFill>
                <a:srgbClr val="424242"/>
              </a:solidFill>
              <a:latin typeface="Constantia" pitchFamily="18" charset="0"/>
              <a:ea typeface="Majalla UI"/>
              <a:cs typeface="Majalla UI"/>
            </a:endParaRPr>
          </a:p>
        </p:txBody>
      </p:sp>
      <p:sp>
        <p:nvSpPr>
          <p:cNvPr id="143364" name="Title 1"/>
          <p:cNvSpPr>
            <a:spLocks noGrp="1"/>
          </p:cNvSpPr>
          <p:nvPr>
            <p:ph type="title"/>
          </p:nvPr>
        </p:nvSpPr>
        <p:spPr>
          <a:xfrm>
            <a:off x="1809750" y="-38735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82880"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fa-IR" sz="4800" b="1" dirty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cs typeface="B Titr" pitchFamily="2" charset="-78"/>
              </a:rPr>
              <a:t>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847976" y="1175835"/>
            <a:ext cx="7569225" cy="30226"/>
          </a:xfrm>
          <a:prstGeom prst="line">
            <a:avLst/>
          </a:prstGeom>
          <a:ln w="381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935759" y="1594816"/>
            <a:ext cx="7637541" cy="495833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normAutofit/>
          </a:bodyPr>
          <a:lstStyle>
            <a:lvl1pPr marL="273050" indent="-27305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FF2CA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Majalla UI"/>
                <a:cs typeface="+mn-cs"/>
              </a:defRPr>
            </a:lvl1pPr>
            <a:lvl2pPr marL="639763" indent="-246063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Majalla UI"/>
                <a:cs typeface="+mn-cs"/>
              </a:defRPr>
            </a:lvl2pPr>
            <a:lvl3pPr marL="914400" indent="-246063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Majalla UI"/>
                <a:cs typeface="+mn-cs"/>
              </a:defRPr>
            </a:lvl3pPr>
            <a:lvl4pPr marL="1187450" indent="-20955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FF2CA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Majalla UI"/>
                <a:cs typeface="+mn-cs"/>
              </a:defRPr>
            </a:lvl4pPr>
            <a:lvl5pPr marL="1462088" indent="-20955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Majalla UI"/>
                <a:cs typeface="+mn-cs"/>
              </a:defRPr>
            </a:lvl5pPr>
            <a:lvl6pPr marL="1737360" indent="-210312" algn="r" rtl="1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r" rtl="1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r" rtl="1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r" rtl="1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spcAft>
                <a:spcPts val="0"/>
              </a:spcAft>
              <a:buNone/>
              <a:defRPr/>
            </a:pPr>
            <a:r>
              <a:rPr lang="fa-IR" sz="1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تشکل های غیردولتی </a:t>
            </a:r>
            <a:r>
              <a:rPr lang="fa-I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نهادهایی </a:t>
            </a:r>
            <a:r>
              <a:rPr lang="fa-IR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متشکل، ساختارمند، دموکراتیک </a:t>
            </a:r>
            <a:r>
              <a:rPr lang="fa-I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هستند كه </a:t>
            </a:r>
            <a:r>
              <a:rPr lang="fa-IR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دولت در تشکیل آنها نقشی </a:t>
            </a:r>
            <a:r>
              <a:rPr lang="fa-I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ندارد، ولی مجوز خود را از دولت کسب می کنند.</a:t>
            </a:r>
          </a:p>
          <a:p>
            <a:pPr marL="0" indent="0" algn="just" fontAlgn="auto">
              <a:spcAft>
                <a:spcPts val="0"/>
              </a:spcAft>
              <a:buNone/>
              <a:defRPr/>
            </a:pPr>
            <a:r>
              <a:rPr lang="fa-I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این تشکل ها بر اساس یک نیاز مشترک بین جامعه هدف شکل می گیرند اهدافي غيراقتصادي و غيرمادي دارند و از شاخصه‌هاي كليدي اين‌گونه سازمان‌ها، </a:t>
            </a:r>
            <a:r>
              <a:rPr lang="fa-IR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فعاليت‌هاي داوطلبانه و خودجوش افراد عضو </a:t>
            </a:r>
            <a:r>
              <a:rPr lang="fa-I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آنها است.</a:t>
            </a:r>
          </a:p>
          <a:p>
            <a:pPr marL="0" indent="0" algn="just" fontAlgn="auto">
              <a:spcAft>
                <a:spcPts val="0"/>
              </a:spcAft>
              <a:buNone/>
              <a:defRPr/>
            </a:pPr>
            <a:r>
              <a:rPr lang="fa-I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 بودجه این نهادها توسط اعضا، انجام پروژه هاو در مواردی توسط کمک های دولتی تامین می شود.تمامی این تشکل ها دارای مجمع </a:t>
            </a:r>
            <a:r>
              <a:rPr lang="fa-I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اعضا</a:t>
            </a:r>
            <a:r>
              <a:rPr lang="fa-I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، هیات مدیره و بازرس منتخب مجمع هستند و به </a:t>
            </a:r>
            <a:r>
              <a:rPr lang="fa-IR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چهار دسته</a:t>
            </a:r>
            <a:r>
              <a:rPr lang="fa-I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:</a:t>
            </a:r>
          </a:p>
          <a:p>
            <a:pPr marL="0" indent="0" algn="just" fontAlgn="auto">
              <a:spcAft>
                <a:spcPts val="0"/>
              </a:spcAft>
              <a:buNone/>
              <a:defRPr/>
            </a:pPr>
            <a:endParaRPr lang="fa-I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  <a:p>
            <a:pPr marL="0" indent="0" algn="just" fontAlgn="auto">
              <a:spcAft>
                <a:spcPts val="0"/>
              </a:spcAft>
              <a:buNone/>
              <a:defRPr/>
            </a:pPr>
            <a:r>
              <a:rPr lang="fa-IR" sz="1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 1-تشکل های اقتصادی</a:t>
            </a:r>
          </a:p>
          <a:p>
            <a:pPr marL="0" indent="0" algn="just" fontAlgn="auto">
              <a:spcAft>
                <a:spcPts val="0"/>
              </a:spcAft>
              <a:buNone/>
              <a:defRPr/>
            </a:pPr>
            <a:r>
              <a:rPr lang="fa-IR" sz="1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2- سیاسی</a:t>
            </a:r>
          </a:p>
          <a:p>
            <a:pPr marL="0" indent="0" algn="just" fontAlgn="auto">
              <a:spcAft>
                <a:spcPts val="0"/>
              </a:spcAft>
              <a:buNone/>
              <a:defRPr/>
            </a:pPr>
            <a:r>
              <a:rPr lang="fa-IR" sz="1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3- اجتماعی </a:t>
            </a:r>
          </a:p>
          <a:p>
            <a:pPr marL="0" indent="0" algn="just" fontAlgn="auto">
              <a:spcAft>
                <a:spcPts val="0"/>
              </a:spcAft>
              <a:buNone/>
              <a:defRPr/>
            </a:pPr>
            <a:r>
              <a:rPr lang="fa-IR" sz="1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4-تشکل های صنفی و تخصصی</a:t>
            </a:r>
            <a:endParaRPr lang="fa-IR" sz="1800" b="1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  <a:p>
            <a:pPr marL="0" indent="0" algn="just" fontAlgn="auto">
              <a:spcAft>
                <a:spcPts val="0"/>
              </a:spcAft>
              <a:buNone/>
              <a:defRPr/>
            </a:pPr>
            <a:endParaRPr lang="fa-IR" sz="1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  <a:p>
            <a:pPr marL="0" indent="0" algn="just" fontAlgn="auto">
              <a:spcAft>
                <a:spcPts val="0"/>
              </a:spcAft>
              <a:buNone/>
              <a:defRPr/>
            </a:pPr>
            <a:r>
              <a:rPr lang="fa-I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تقسیم بندی می گردند.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3935760" y="53752"/>
            <a:ext cx="64532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182880" rtl="1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fa-IR" sz="3200" b="1" kern="0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cs typeface="B Titr" pitchFamily="2" charset="-78"/>
              </a:rPr>
              <a:t>سازمان های غیر دولتی </a:t>
            </a:r>
            <a:r>
              <a:rPr lang="en-US" sz="3200" b="1" kern="0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cs typeface="B Titr" pitchFamily="2" charset="-78"/>
              </a:rPr>
              <a:t>(NGO)</a:t>
            </a:r>
            <a:r>
              <a:rPr lang="fa-IR" sz="3200" b="1" kern="0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cs typeface="B Titr" pitchFamily="2" charset="-78"/>
              </a:rPr>
              <a:t> در ایران</a:t>
            </a:r>
          </a:p>
        </p:txBody>
      </p:sp>
      <p:pic>
        <p:nvPicPr>
          <p:cNvPr id="15" name="Picture 18" descr="G:\darsi970120\POWER-931103\iso\HSE\axs\images (22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581" y="1782576"/>
            <a:ext cx="1976662" cy="1823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3" descr="clipart_of_16323_sm_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88" y="3417173"/>
            <a:ext cx="3852772" cy="3135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26633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/>
          </p:nvPr>
        </p:nvGraphicFramePr>
        <p:xfrm>
          <a:off x="1695452" y="1497212"/>
          <a:ext cx="8854809" cy="5244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2847976" y="1175835"/>
            <a:ext cx="7569225" cy="30226"/>
          </a:xfrm>
          <a:prstGeom prst="line">
            <a:avLst/>
          </a:prstGeom>
          <a:ln w="381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 bwMode="auto">
          <a:xfrm>
            <a:off x="3935760" y="53752"/>
            <a:ext cx="64532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182880" rtl="1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fa-IR" sz="3200" b="1" kern="0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cs typeface="B Titr" pitchFamily="2" charset="-78"/>
              </a:rPr>
              <a:t>سازمان های غیر دولتی </a:t>
            </a:r>
            <a:r>
              <a:rPr lang="en-US" sz="3200" b="1" kern="0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cs typeface="B Titr" pitchFamily="2" charset="-78"/>
              </a:rPr>
              <a:t>(NGO)</a:t>
            </a:r>
            <a:r>
              <a:rPr lang="fa-IR" sz="3200" b="1" kern="0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cs typeface="B Titr" pitchFamily="2" charset="-78"/>
              </a:rPr>
              <a:t> در ایران</a:t>
            </a:r>
          </a:p>
        </p:txBody>
      </p:sp>
      <p:pic>
        <p:nvPicPr>
          <p:cNvPr id="10" name="Picture 6" descr="C:\Users\siavash\Desktop\کارگاه مدیریت مشارکتی محیط زیست 970407-قزوین\images (3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51985" y="4077072"/>
            <a:ext cx="2754967" cy="2139150"/>
          </a:xfrm>
          <a:prstGeom prst="rect">
            <a:avLst/>
          </a:prstGeom>
          <a:noFill/>
        </p:spPr>
      </p:pic>
      <p:sp>
        <p:nvSpPr>
          <p:cNvPr id="18" name="Frame 17"/>
          <p:cNvSpPr/>
          <p:nvPr/>
        </p:nvSpPr>
        <p:spPr>
          <a:xfrm>
            <a:off x="5519936" y="1437717"/>
            <a:ext cx="1008112" cy="604399"/>
          </a:xfrm>
          <a:prstGeom prst="frame">
            <a:avLst>
              <a:gd name="adj1" fmla="val 767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pic>
        <p:nvPicPr>
          <p:cNvPr id="19" name="Picture 2" descr="G:\PICHER\PUB60COR\AG00090_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2423593" y="1941108"/>
            <a:ext cx="253999" cy="26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G:\PICHER\PUB60COR\AG00090_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3537746" y="1941108"/>
            <a:ext cx="253999" cy="26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G:\PICHER\PUB60COR\AG00090_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6706098" y="1941108"/>
            <a:ext cx="253999" cy="26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G:\PICHER\PUB60COR\AG00090_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9370394" y="1984959"/>
            <a:ext cx="253999" cy="26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itle 1"/>
          <p:cNvSpPr txBox="1">
            <a:spLocks/>
          </p:cNvSpPr>
          <p:nvPr/>
        </p:nvSpPr>
        <p:spPr bwMode="auto">
          <a:xfrm rot="20751914">
            <a:off x="1873603" y="4479869"/>
            <a:ext cx="6929778" cy="1143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182880" rtl="1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fa-IR" sz="3200" b="1" kern="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cs typeface="B Titr" pitchFamily="2" charset="-78"/>
              </a:rPr>
              <a:t>چالش جدی!!!</a:t>
            </a:r>
          </a:p>
          <a:p>
            <a:pPr marL="182880" rtl="1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fa-IR" sz="3200" b="1" kern="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cs typeface="B Titr" pitchFamily="2" charset="-78"/>
              </a:rPr>
              <a:t>به دلیل عدم ارائه تعریف درست از این حوزه </a:t>
            </a:r>
          </a:p>
        </p:txBody>
      </p:sp>
    </p:spTree>
    <p:extLst>
      <p:ext uri="{BB962C8B-B14F-4D97-AF65-F5344CB8AC3E}">
        <p14:creationId xmlns:p14="http://schemas.microsoft.com/office/powerpoint/2010/main" val="284438101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1095</TotalTime>
  <Words>2719</Words>
  <Application>Microsoft Office PowerPoint</Application>
  <PresentationFormat>Widescreen</PresentationFormat>
  <Paragraphs>497</Paragraphs>
  <Slides>50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8" baseType="lpstr">
      <vt:lpstr>2  Badr</vt:lpstr>
      <vt:lpstr>2  Davat</vt:lpstr>
      <vt:lpstr>2  Titr</vt:lpstr>
      <vt:lpstr>Arial</vt:lpstr>
      <vt:lpstr>B Nazanin</vt:lpstr>
      <vt:lpstr>B Titr</vt:lpstr>
      <vt:lpstr>B Yekan</vt:lpstr>
      <vt:lpstr>Calibri</vt:lpstr>
      <vt:lpstr>Calibri Light</vt:lpstr>
      <vt:lpstr>Constantia</vt:lpstr>
      <vt:lpstr>Georgia</vt:lpstr>
      <vt:lpstr>Majalla UI</vt:lpstr>
      <vt:lpstr>Times New Roman</vt:lpstr>
      <vt:lpstr>Traditional Arabic</vt:lpstr>
      <vt:lpstr>Wingdings</vt:lpstr>
      <vt:lpstr>Wingdings 2</vt:lpstr>
      <vt:lpstr>Office Theme</vt:lpstr>
      <vt:lpstr>Clip</vt:lpstr>
      <vt:lpstr>   </vt:lpstr>
      <vt:lpstr>PowerPoint Presentation</vt:lpstr>
      <vt:lpstr> </vt:lpstr>
      <vt:lpstr>PowerPoint Presentation</vt:lpstr>
      <vt:lpstr>PowerPoint Presentation</vt:lpstr>
      <vt:lpstr> </vt:lpstr>
      <vt:lpstr>PowerPoint Presentation</vt:lpstr>
      <vt:lpstr> 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نكات مهم درخصوص رسيدگي به امور مالي </vt:lpstr>
      <vt:lpstr>روند ثبت رويدادهاي مالي </vt:lpstr>
      <vt:lpstr>معافيت مالياتي سازمانهاي مردم نهاد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پايان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عوامل ایجاد کننده آلودگی هوا</dc:title>
  <dc:creator>siavash</dc:creator>
  <cp:lastModifiedBy>User</cp:lastModifiedBy>
  <cp:revision>94</cp:revision>
  <dcterms:created xsi:type="dcterms:W3CDTF">2018-10-25T07:24:28Z</dcterms:created>
  <dcterms:modified xsi:type="dcterms:W3CDTF">2023-05-18T04:03:04Z</dcterms:modified>
</cp:coreProperties>
</file>